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1" r:id="rId2"/>
    <p:sldMasterId id="2147483682" r:id="rId3"/>
    <p:sldMasterId id="2147483686" r:id="rId4"/>
  </p:sldMasterIdLst>
  <p:notesMasterIdLst>
    <p:notesMasterId r:id="rId15"/>
  </p:notesMasterIdLst>
  <p:sldIdLst>
    <p:sldId id="262" r:id="rId5"/>
    <p:sldId id="263" r:id="rId6"/>
    <p:sldId id="304" r:id="rId7"/>
    <p:sldId id="314" r:id="rId8"/>
    <p:sldId id="307" r:id="rId9"/>
    <p:sldId id="309" r:id="rId10"/>
    <p:sldId id="310" r:id="rId11"/>
    <p:sldId id="311" r:id="rId12"/>
    <p:sldId id="312" r:id="rId13"/>
    <p:sldId id="313" r:id="rId1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65" autoAdjust="0"/>
    <p:restoredTop sz="94660"/>
  </p:normalViewPr>
  <p:slideViewPr>
    <p:cSldViewPr snapToGrid="0">
      <p:cViewPr varScale="1">
        <p:scale>
          <a:sx n="120" d="100"/>
          <a:sy n="120" d="100"/>
        </p:scale>
        <p:origin x="126" y="3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207564-1861-45D0-A533-016602BBDA65}" type="datetimeFigureOut">
              <a:rPr lang="sv-SE" smtClean="0"/>
              <a:t>2017-12-18</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C46772-9891-4F22-B4A3-A559292540E2}" type="slidenum">
              <a:rPr lang="sv-SE" smtClean="0"/>
              <a:t>‹#›</a:t>
            </a:fld>
            <a:endParaRPr lang="sv-SE"/>
          </a:p>
        </p:txBody>
      </p:sp>
    </p:spTree>
    <p:extLst>
      <p:ext uri="{BB962C8B-B14F-4D97-AF65-F5344CB8AC3E}">
        <p14:creationId xmlns:p14="http://schemas.microsoft.com/office/powerpoint/2010/main" val="3625578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jp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jp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66000" y="2746800"/>
            <a:ext cx="9608400" cy="1965600"/>
          </a:xfrm>
        </p:spPr>
        <p:txBody>
          <a:bodyPr anchor="t">
            <a:noAutofit/>
          </a:bodyPr>
          <a:lstStyle>
            <a:lvl1pPr algn="ctr">
              <a:defRPr sz="4400"/>
            </a:lvl1pPr>
          </a:lstStyle>
          <a:p>
            <a:r>
              <a:rPr lang="sv-SE" smtClean="0"/>
              <a:t>Klicka här för att ändra format</a:t>
            </a:r>
            <a:endParaRPr lang="sv-SE" dirty="0"/>
          </a:p>
        </p:txBody>
      </p:sp>
      <p:sp>
        <p:nvSpPr>
          <p:cNvPr id="3" name="Underrubrik 2"/>
          <p:cNvSpPr>
            <a:spLocks noGrp="1"/>
          </p:cNvSpPr>
          <p:nvPr>
            <p:ph type="subTitle" idx="1"/>
          </p:nvPr>
        </p:nvSpPr>
        <p:spPr>
          <a:xfrm>
            <a:off x="666000" y="4809600"/>
            <a:ext cx="9608400" cy="1425600"/>
          </a:xfrm>
        </p:spPr>
        <p:txBody>
          <a:bodyPr>
            <a:noAutofit/>
          </a:bodyPr>
          <a:lstStyle>
            <a:lvl1pPr marL="0" indent="0" algn="ctr">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här för att ändra format på underrubrik i bakgrunden</a:t>
            </a:r>
            <a:endParaRPr lang="sv-SE" dirty="0"/>
          </a:p>
        </p:txBody>
      </p:sp>
      <p:sp>
        <p:nvSpPr>
          <p:cNvPr id="4" name="Platshållare för datum 3"/>
          <p:cNvSpPr>
            <a:spLocks noGrp="1"/>
          </p:cNvSpPr>
          <p:nvPr>
            <p:ph type="dt" sz="half" idx="10"/>
          </p:nvPr>
        </p:nvSpPr>
        <p:spPr/>
        <p:txBody>
          <a:bodyPr/>
          <a:lstStyle/>
          <a:p>
            <a:fld id="{765C18DA-410A-4124-BB0F-DE8CA676B1E5}" type="datetimeFigureOut">
              <a:rPr lang="sv-SE" smtClean="0"/>
              <a:t>2017-12-18</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2DBAD975-63FF-4468-AC34-025F73E043F9}" type="slidenum">
              <a:rPr lang="sv-SE" smtClean="0"/>
              <a:t>‹#›</a:t>
            </a:fld>
            <a:endParaRPr lang="sv-SE" dirty="0"/>
          </a:p>
        </p:txBody>
      </p:sp>
    </p:spTree>
    <p:extLst>
      <p:ext uri="{BB962C8B-B14F-4D97-AF65-F5344CB8AC3E}">
        <p14:creationId xmlns:p14="http://schemas.microsoft.com/office/powerpoint/2010/main" val="1872557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Vit">
    <p:bg>
      <p:bgPr>
        <a:solidFill>
          <a:schemeClr val="bg1"/>
        </a:solidFill>
        <a:effectLst/>
      </p:bgPr>
    </p:bg>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765C18DA-410A-4124-BB0F-DE8CA676B1E5}" type="datetimeFigureOut">
              <a:rPr lang="sv-SE" smtClean="0"/>
              <a:t>2017-12-18</a:t>
            </a:fld>
            <a:endParaRPr lang="sv-SE" dirty="0"/>
          </a:p>
        </p:txBody>
      </p:sp>
      <p:sp>
        <p:nvSpPr>
          <p:cNvPr id="3" name="Platshållare för sidfot 2"/>
          <p:cNvSpPr>
            <a:spLocks noGrp="1"/>
          </p:cNvSpPr>
          <p:nvPr>
            <p:ph type="ftr" sz="quarter" idx="11"/>
          </p:nvPr>
        </p:nvSpPr>
        <p:spPr/>
        <p:txBody>
          <a:bodyPr/>
          <a:lstStyle/>
          <a:p>
            <a:endParaRPr lang="sv-SE" dirty="0"/>
          </a:p>
        </p:txBody>
      </p:sp>
      <p:sp>
        <p:nvSpPr>
          <p:cNvPr id="4" name="Platshållare för bildnummer 3"/>
          <p:cNvSpPr>
            <a:spLocks noGrp="1"/>
          </p:cNvSpPr>
          <p:nvPr>
            <p:ph type="sldNum" sz="quarter" idx="12"/>
          </p:nvPr>
        </p:nvSpPr>
        <p:spPr/>
        <p:txBody>
          <a:bodyPr/>
          <a:lstStyle/>
          <a:p>
            <a:fld id="{2DBAD975-63FF-4468-AC34-025F73E043F9}" type="slidenum">
              <a:rPr lang="sv-SE" smtClean="0"/>
              <a:t>‹#›</a:t>
            </a:fld>
            <a:endParaRPr lang="sv-SE" dirty="0"/>
          </a:p>
        </p:txBody>
      </p:sp>
    </p:spTree>
    <p:extLst>
      <p:ext uri="{BB962C8B-B14F-4D97-AF65-F5344CB8AC3E}">
        <p14:creationId xmlns:p14="http://schemas.microsoft.com/office/powerpoint/2010/main" val="1831165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66000" y="2746800"/>
            <a:ext cx="9608400" cy="1965600"/>
          </a:xfrm>
        </p:spPr>
        <p:txBody>
          <a:bodyPr anchor="t">
            <a:noAutofit/>
          </a:bodyPr>
          <a:lstStyle>
            <a:lvl1pPr algn="ctr">
              <a:defRPr sz="4400"/>
            </a:lvl1pPr>
          </a:lstStyle>
          <a:p>
            <a:r>
              <a:rPr lang="sv-SE"/>
              <a:t>Klicka här för att ändra format</a:t>
            </a:r>
            <a:endParaRPr lang="sv-SE" dirty="0"/>
          </a:p>
        </p:txBody>
      </p:sp>
      <p:sp>
        <p:nvSpPr>
          <p:cNvPr id="3" name="Underrubrik 2"/>
          <p:cNvSpPr>
            <a:spLocks noGrp="1"/>
          </p:cNvSpPr>
          <p:nvPr>
            <p:ph type="subTitle" idx="1"/>
          </p:nvPr>
        </p:nvSpPr>
        <p:spPr>
          <a:xfrm>
            <a:off x="666000" y="4809600"/>
            <a:ext cx="9608400" cy="1425600"/>
          </a:xfrm>
        </p:spPr>
        <p:txBody>
          <a:bodyPr>
            <a:noAutofit/>
          </a:bodyPr>
          <a:lstStyle>
            <a:lvl1pPr marL="0" indent="0" algn="ctr">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endParaRPr lang="sv-SE" dirty="0"/>
          </a:p>
        </p:txBody>
      </p:sp>
      <p:sp>
        <p:nvSpPr>
          <p:cNvPr id="4" name="Platshållare för datum 3"/>
          <p:cNvSpPr>
            <a:spLocks noGrp="1"/>
          </p:cNvSpPr>
          <p:nvPr>
            <p:ph type="dt" sz="half" idx="10"/>
          </p:nvPr>
        </p:nvSpPr>
        <p:spPr/>
        <p:txBody>
          <a:bodyPr/>
          <a:lstStyle/>
          <a:p>
            <a:fld id="{4B42D259-ACB8-4FD1-AC0F-9CAC8F5E07E0}" type="datetimeFigureOut">
              <a:rPr lang="sv-SE" smtClean="0"/>
              <a:t>2017-12-18</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34C9B0E5-37D7-412E-A162-6A236BADC197}" type="slidenum">
              <a:rPr lang="sv-SE" smtClean="0"/>
              <a:t>‹#›</a:t>
            </a:fld>
            <a:endParaRPr lang="sv-SE" dirty="0"/>
          </a:p>
        </p:txBody>
      </p:sp>
    </p:spTree>
    <p:extLst>
      <p:ext uri="{BB962C8B-B14F-4D97-AF65-F5344CB8AC3E}">
        <p14:creationId xmlns:p14="http://schemas.microsoft.com/office/powerpoint/2010/main" val="3575484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ubrik med bild">
    <p:spTree>
      <p:nvGrpSpPr>
        <p:cNvPr id="1" name=""/>
        <p:cNvGrpSpPr/>
        <p:nvPr/>
      </p:nvGrpSpPr>
      <p:grpSpPr>
        <a:xfrm>
          <a:off x="0" y="0"/>
          <a:ext cx="0" cy="0"/>
          <a:chOff x="0" y="0"/>
          <a:chExt cx="0" cy="0"/>
        </a:xfrm>
      </p:grpSpPr>
      <p:sp>
        <p:nvSpPr>
          <p:cNvPr id="8" name="Platshållare för bild 7"/>
          <p:cNvSpPr>
            <a:spLocks noGrp="1"/>
          </p:cNvSpPr>
          <p:nvPr>
            <p:ph type="pic" sz="quarter" idx="13" hasCustomPrompt="1"/>
          </p:nvPr>
        </p:nvSpPr>
        <p:spPr>
          <a:xfrm>
            <a:off x="-1" y="-1499"/>
            <a:ext cx="12192599" cy="6859498"/>
          </a:xfrm>
          <a:custGeom>
            <a:avLst/>
            <a:gdLst>
              <a:gd name="connsiteX0" fmla="*/ 0 w 12191999"/>
              <a:gd name="connsiteY0" fmla="*/ 0 h 6858000"/>
              <a:gd name="connsiteX1" fmla="*/ 12191999 w 12191999"/>
              <a:gd name="connsiteY1" fmla="*/ 0 h 6858000"/>
              <a:gd name="connsiteX2" fmla="*/ 12191999 w 12191999"/>
              <a:gd name="connsiteY2" fmla="*/ 6858000 h 6858000"/>
              <a:gd name="connsiteX3" fmla="*/ 0 w 12191999"/>
              <a:gd name="connsiteY3" fmla="*/ 6858000 h 6858000"/>
              <a:gd name="connsiteX4" fmla="*/ 0 w 12191999"/>
              <a:gd name="connsiteY4" fmla="*/ 0 h 6858000"/>
              <a:gd name="connsiteX0" fmla="*/ 0 w 12201525"/>
              <a:gd name="connsiteY0" fmla="*/ 0 h 6858000"/>
              <a:gd name="connsiteX1" fmla="*/ 12191999 w 12201525"/>
              <a:gd name="connsiteY1" fmla="*/ 0 h 6858000"/>
              <a:gd name="connsiteX2" fmla="*/ 12201525 w 12201525"/>
              <a:gd name="connsiteY2" fmla="*/ 3552825 h 6858000"/>
              <a:gd name="connsiteX3" fmla="*/ 12191999 w 12201525"/>
              <a:gd name="connsiteY3" fmla="*/ 6858000 h 6858000"/>
              <a:gd name="connsiteX4" fmla="*/ 0 w 12201525"/>
              <a:gd name="connsiteY4" fmla="*/ 6858000 h 6858000"/>
              <a:gd name="connsiteX5" fmla="*/ 0 w 12201525"/>
              <a:gd name="connsiteY5" fmla="*/ 0 h 6858000"/>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15502 h 6873502"/>
              <a:gd name="connsiteX1" fmla="*/ 9098615 w 12201525"/>
              <a:gd name="connsiteY1" fmla="*/ 0 h 6873502"/>
              <a:gd name="connsiteX2" fmla="*/ 12201525 w 12201525"/>
              <a:gd name="connsiteY2" fmla="*/ 3568327 h 6873502"/>
              <a:gd name="connsiteX3" fmla="*/ 12191999 w 12201525"/>
              <a:gd name="connsiteY3" fmla="*/ 6873502 h 6873502"/>
              <a:gd name="connsiteX4" fmla="*/ 0 w 12201525"/>
              <a:gd name="connsiteY4" fmla="*/ 6873502 h 6873502"/>
              <a:gd name="connsiteX5" fmla="*/ 0 w 12201525"/>
              <a:gd name="connsiteY5" fmla="*/ 15502 h 6873502"/>
              <a:gd name="connsiteX0" fmla="*/ 0 w 12201525"/>
              <a:gd name="connsiteY0" fmla="*/ 15502 h 6873502"/>
              <a:gd name="connsiteX1" fmla="*/ 9098615 w 12201525"/>
              <a:gd name="connsiteY1" fmla="*/ 0 h 6873502"/>
              <a:gd name="connsiteX2" fmla="*/ 12201525 w 12201525"/>
              <a:gd name="connsiteY2" fmla="*/ 3568327 h 6873502"/>
              <a:gd name="connsiteX3" fmla="*/ 12191999 w 12201525"/>
              <a:gd name="connsiteY3" fmla="*/ 6873502 h 6873502"/>
              <a:gd name="connsiteX4" fmla="*/ 0 w 12201525"/>
              <a:gd name="connsiteY4" fmla="*/ 6873502 h 6873502"/>
              <a:gd name="connsiteX5" fmla="*/ 0 w 12201525"/>
              <a:gd name="connsiteY5" fmla="*/ 15502 h 6873502"/>
              <a:gd name="connsiteX0" fmla="*/ 0 w 12201525"/>
              <a:gd name="connsiteY0" fmla="*/ 15502 h 6873502"/>
              <a:gd name="connsiteX1" fmla="*/ 9098615 w 12201525"/>
              <a:gd name="connsiteY1" fmla="*/ 0 h 6873502"/>
              <a:gd name="connsiteX2" fmla="*/ 12201525 w 12201525"/>
              <a:gd name="connsiteY2" fmla="*/ 3568327 h 6873502"/>
              <a:gd name="connsiteX3" fmla="*/ 12191999 w 12201525"/>
              <a:gd name="connsiteY3" fmla="*/ 6873502 h 6873502"/>
              <a:gd name="connsiteX4" fmla="*/ 0 w 12201525"/>
              <a:gd name="connsiteY4" fmla="*/ 6873502 h 6873502"/>
              <a:gd name="connsiteX5" fmla="*/ 0 w 12201525"/>
              <a:gd name="connsiteY5" fmla="*/ 15502 h 6873502"/>
              <a:gd name="connsiteX0" fmla="*/ 0 w 12201525"/>
              <a:gd name="connsiteY0" fmla="*/ 15502 h 6873502"/>
              <a:gd name="connsiteX1" fmla="*/ 9098615 w 12201525"/>
              <a:gd name="connsiteY1" fmla="*/ 0 h 6873502"/>
              <a:gd name="connsiteX2" fmla="*/ 12201525 w 12201525"/>
              <a:gd name="connsiteY2" fmla="*/ 3568327 h 6873502"/>
              <a:gd name="connsiteX3" fmla="*/ 12191999 w 12201525"/>
              <a:gd name="connsiteY3" fmla="*/ 6873502 h 6873502"/>
              <a:gd name="connsiteX4" fmla="*/ 0 w 12201525"/>
              <a:gd name="connsiteY4" fmla="*/ 6873502 h 6873502"/>
              <a:gd name="connsiteX5" fmla="*/ 0 w 12201525"/>
              <a:gd name="connsiteY5" fmla="*/ 15502 h 6873502"/>
              <a:gd name="connsiteX0" fmla="*/ 0 w 12201525"/>
              <a:gd name="connsiteY0" fmla="*/ 6876 h 6864876"/>
              <a:gd name="connsiteX1" fmla="*/ 9098615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098615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33121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33121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33121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27742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33121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1498 h 6859498"/>
              <a:gd name="connsiteX1" fmla="*/ 9133121 w 12201525"/>
              <a:gd name="connsiteY1" fmla="*/ 0 h 6859498"/>
              <a:gd name="connsiteX2" fmla="*/ 12201525 w 12201525"/>
              <a:gd name="connsiteY2" fmla="*/ 3554323 h 6859498"/>
              <a:gd name="connsiteX3" fmla="*/ 12191999 w 12201525"/>
              <a:gd name="connsiteY3" fmla="*/ 6859498 h 6859498"/>
              <a:gd name="connsiteX4" fmla="*/ 0 w 12201525"/>
              <a:gd name="connsiteY4" fmla="*/ 6859498 h 6859498"/>
              <a:gd name="connsiteX5" fmla="*/ 0 w 12201525"/>
              <a:gd name="connsiteY5" fmla="*/ 1498 h 6859498"/>
              <a:gd name="connsiteX0" fmla="*/ 0 w 12196930"/>
              <a:gd name="connsiteY0" fmla="*/ 1498 h 6859498"/>
              <a:gd name="connsiteX1" fmla="*/ 9133121 w 12196930"/>
              <a:gd name="connsiteY1" fmla="*/ 0 h 6859498"/>
              <a:gd name="connsiteX2" fmla="*/ 12196930 w 12196930"/>
              <a:gd name="connsiteY2" fmla="*/ 3549728 h 6859498"/>
              <a:gd name="connsiteX3" fmla="*/ 12191999 w 12196930"/>
              <a:gd name="connsiteY3" fmla="*/ 6859498 h 6859498"/>
              <a:gd name="connsiteX4" fmla="*/ 0 w 12196930"/>
              <a:gd name="connsiteY4" fmla="*/ 6859498 h 6859498"/>
              <a:gd name="connsiteX5" fmla="*/ 0 w 12196930"/>
              <a:gd name="connsiteY5" fmla="*/ 1498 h 6859498"/>
              <a:gd name="connsiteX0" fmla="*/ 0 w 12192599"/>
              <a:gd name="connsiteY0" fmla="*/ 1498 h 6859498"/>
              <a:gd name="connsiteX1" fmla="*/ 9133121 w 12192599"/>
              <a:gd name="connsiteY1" fmla="*/ 0 h 6859498"/>
              <a:gd name="connsiteX2" fmla="*/ 12187740 w 12192599"/>
              <a:gd name="connsiteY2" fmla="*/ 3549728 h 6859498"/>
              <a:gd name="connsiteX3" fmla="*/ 12191999 w 12192599"/>
              <a:gd name="connsiteY3" fmla="*/ 6859498 h 6859498"/>
              <a:gd name="connsiteX4" fmla="*/ 0 w 12192599"/>
              <a:gd name="connsiteY4" fmla="*/ 6859498 h 6859498"/>
              <a:gd name="connsiteX5" fmla="*/ 0 w 12192599"/>
              <a:gd name="connsiteY5" fmla="*/ 1498 h 6859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599" h="6859498">
                <a:moveTo>
                  <a:pt x="0" y="1498"/>
                </a:moveTo>
                <a:lnTo>
                  <a:pt x="9133121" y="0"/>
                </a:lnTo>
                <a:cubicBezTo>
                  <a:pt x="10941201" y="1093691"/>
                  <a:pt x="11816297" y="2559984"/>
                  <a:pt x="12187740" y="3549728"/>
                </a:cubicBezTo>
                <a:cubicBezTo>
                  <a:pt x="12184565" y="4651453"/>
                  <a:pt x="12195174" y="5757773"/>
                  <a:pt x="12191999" y="6859498"/>
                </a:cubicBezTo>
                <a:lnTo>
                  <a:pt x="0" y="6859498"/>
                </a:lnTo>
                <a:lnTo>
                  <a:pt x="0" y="1498"/>
                </a:lnTo>
                <a:close/>
              </a:path>
            </a:pathLst>
          </a:custGeom>
        </p:spPr>
        <p:txBody>
          <a:bodyPr/>
          <a:lstStyle>
            <a:lvl1pPr marL="30163" indent="0">
              <a:buNone/>
              <a:defRPr/>
            </a:lvl1pPr>
          </a:lstStyle>
          <a:p>
            <a:r>
              <a:rPr lang="sv-SE" dirty="0"/>
              <a:t> </a:t>
            </a:r>
          </a:p>
        </p:txBody>
      </p:sp>
      <p:sp>
        <p:nvSpPr>
          <p:cNvPr id="2" name="Rubrik 1"/>
          <p:cNvSpPr>
            <a:spLocks noGrp="1"/>
          </p:cNvSpPr>
          <p:nvPr>
            <p:ph type="ctrTitle"/>
          </p:nvPr>
        </p:nvSpPr>
        <p:spPr>
          <a:xfrm>
            <a:off x="666000" y="1889550"/>
            <a:ext cx="9608400" cy="1310850"/>
          </a:xfrm>
        </p:spPr>
        <p:txBody>
          <a:bodyPr anchor="t">
            <a:noAutofit/>
          </a:bodyPr>
          <a:lstStyle>
            <a:lvl1pPr algn="ctr">
              <a:defRPr sz="5400">
                <a:solidFill>
                  <a:schemeClr val="tx1"/>
                </a:solidFill>
              </a:defRPr>
            </a:lvl1p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lvl1pPr>
              <a:defRPr>
                <a:solidFill>
                  <a:schemeClr val="tx1"/>
                </a:solidFill>
              </a:defRPr>
            </a:lvl1pPr>
          </a:lstStyle>
          <a:p>
            <a:fld id="{4B42D259-ACB8-4FD1-AC0F-9CAC8F5E07E0}" type="datetimeFigureOut">
              <a:rPr lang="sv-SE" smtClean="0"/>
              <a:pPr/>
              <a:t>2017-12-18</a:t>
            </a:fld>
            <a:endParaRPr lang="sv-SE" dirty="0"/>
          </a:p>
        </p:txBody>
      </p:sp>
      <p:sp>
        <p:nvSpPr>
          <p:cNvPr id="5" name="Platshållare för sidfot 4"/>
          <p:cNvSpPr>
            <a:spLocks noGrp="1"/>
          </p:cNvSpPr>
          <p:nvPr>
            <p:ph type="ftr" sz="quarter" idx="11"/>
          </p:nvPr>
        </p:nvSpPr>
        <p:spPr/>
        <p:txBody>
          <a:bodyPr/>
          <a:lstStyle>
            <a:lvl1pPr>
              <a:defRPr>
                <a:solidFill>
                  <a:schemeClr val="tx1"/>
                </a:solidFill>
              </a:defRPr>
            </a:lvl1pPr>
          </a:lstStyle>
          <a:p>
            <a:endParaRPr lang="sv-SE" dirty="0"/>
          </a:p>
        </p:txBody>
      </p:sp>
      <p:sp>
        <p:nvSpPr>
          <p:cNvPr id="6" name="Platshållare för bildnummer 5"/>
          <p:cNvSpPr>
            <a:spLocks noGrp="1"/>
          </p:cNvSpPr>
          <p:nvPr>
            <p:ph type="sldNum" sz="quarter" idx="12"/>
          </p:nvPr>
        </p:nvSpPr>
        <p:spPr/>
        <p:txBody>
          <a:bodyPr/>
          <a:lstStyle>
            <a:lvl1pPr>
              <a:defRPr>
                <a:solidFill>
                  <a:schemeClr val="tx1"/>
                </a:solidFill>
              </a:defRPr>
            </a:lvl1pPr>
          </a:lstStyle>
          <a:p>
            <a:fld id="{34C9B0E5-37D7-412E-A162-6A236BADC197}" type="slidenum">
              <a:rPr lang="sv-SE" smtClean="0"/>
              <a:pPr/>
              <a:t>‹#›</a:t>
            </a:fld>
            <a:endParaRPr lang="sv-SE" dirty="0"/>
          </a:p>
        </p:txBody>
      </p:sp>
      <p:pic>
        <p:nvPicPr>
          <p:cNvPr id="7" name="Bildobjekt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11778" y="-9524"/>
            <a:ext cx="3096000" cy="3599059"/>
          </a:xfrm>
          <a:prstGeom prst="rect">
            <a:avLst/>
          </a:prstGeom>
        </p:spPr>
      </p:pic>
    </p:spTree>
    <p:extLst>
      <p:ext uri="{BB962C8B-B14F-4D97-AF65-F5344CB8AC3E}">
        <p14:creationId xmlns:p14="http://schemas.microsoft.com/office/powerpoint/2010/main" val="6061585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4B42D259-ACB8-4FD1-AC0F-9CAC8F5E07E0}" type="datetimeFigureOut">
              <a:rPr lang="sv-SE" smtClean="0"/>
              <a:t>2017-12-18</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34C9B0E5-37D7-412E-A162-6A236BADC197}" type="slidenum">
              <a:rPr lang="sv-SE" smtClean="0"/>
              <a:t>‹#›</a:t>
            </a:fld>
            <a:endParaRPr lang="sv-SE" dirty="0"/>
          </a:p>
        </p:txBody>
      </p:sp>
    </p:spTree>
    <p:extLst>
      <p:ext uri="{BB962C8B-B14F-4D97-AF65-F5344CB8AC3E}">
        <p14:creationId xmlns:p14="http://schemas.microsoft.com/office/powerpoint/2010/main" val="25189611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666000" y="2746800"/>
            <a:ext cx="9608400" cy="1965600"/>
          </a:xfrm>
        </p:spPr>
        <p:txBody>
          <a:bodyPr anchor="t">
            <a:noAutofit/>
          </a:bodyPr>
          <a:lstStyle>
            <a:lvl1pPr algn="ctr">
              <a:defRPr sz="5400">
                <a:solidFill>
                  <a:schemeClr val="tx1"/>
                </a:solidFill>
              </a:defRPr>
            </a:lvl1pPr>
          </a:lstStyle>
          <a:p>
            <a:r>
              <a:rPr lang="sv-SE"/>
              <a:t>Klicka här för att ändra format</a:t>
            </a:r>
            <a:endParaRPr lang="sv-SE" dirty="0"/>
          </a:p>
        </p:txBody>
      </p:sp>
      <p:sp>
        <p:nvSpPr>
          <p:cNvPr id="3" name="Platshållare för text 2"/>
          <p:cNvSpPr>
            <a:spLocks noGrp="1"/>
          </p:cNvSpPr>
          <p:nvPr>
            <p:ph type="body" idx="1"/>
          </p:nvPr>
        </p:nvSpPr>
        <p:spPr>
          <a:xfrm>
            <a:off x="666000" y="4810125"/>
            <a:ext cx="9608400" cy="1427163"/>
          </a:xfrm>
        </p:spPr>
        <p:txBody>
          <a:bodyPr>
            <a:noAutofit/>
          </a:bodyPr>
          <a:lstStyle>
            <a:lvl1pPr marL="0" indent="0" algn="ctr">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p:cNvSpPr>
            <a:spLocks noGrp="1"/>
          </p:cNvSpPr>
          <p:nvPr>
            <p:ph type="dt" sz="half" idx="10"/>
          </p:nvPr>
        </p:nvSpPr>
        <p:spPr/>
        <p:txBody>
          <a:bodyPr/>
          <a:lstStyle>
            <a:lvl1pPr>
              <a:defRPr>
                <a:solidFill>
                  <a:schemeClr val="tx1"/>
                </a:solidFill>
              </a:defRPr>
            </a:lvl1pPr>
          </a:lstStyle>
          <a:p>
            <a:fld id="{4B42D259-ACB8-4FD1-AC0F-9CAC8F5E07E0}" type="datetimeFigureOut">
              <a:rPr lang="sv-SE" smtClean="0"/>
              <a:pPr/>
              <a:t>2017-12-18</a:t>
            </a:fld>
            <a:endParaRPr lang="sv-SE" dirty="0"/>
          </a:p>
        </p:txBody>
      </p:sp>
      <p:sp>
        <p:nvSpPr>
          <p:cNvPr id="5" name="Platshållare för sidfot 4"/>
          <p:cNvSpPr>
            <a:spLocks noGrp="1"/>
          </p:cNvSpPr>
          <p:nvPr>
            <p:ph type="ftr" sz="quarter" idx="11"/>
          </p:nvPr>
        </p:nvSpPr>
        <p:spPr/>
        <p:txBody>
          <a:bodyPr/>
          <a:lstStyle>
            <a:lvl1pPr>
              <a:defRPr>
                <a:solidFill>
                  <a:schemeClr val="tx1"/>
                </a:solidFill>
              </a:defRPr>
            </a:lvl1pPr>
          </a:lstStyle>
          <a:p>
            <a:endParaRPr lang="sv-SE" dirty="0"/>
          </a:p>
        </p:txBody>
      </p:sp>
      <p:sp>
        <p:nvSpPr>
          <p:cNvPr id="6" name="Platshållare för bildnummer 5"/>
          <p:cNvSpPr>
            <a:spLocks noGrp="1"/>
          </p:cNvSpPr>
          <p:nvPr>
            <p:ph type="sldNum" sz="quarter" idx="12"/>
          </p:nvPr>
        </p:nvSpPr>
        <p:spPr/>
        <p:txBody>
          <a:bodyPr/>
          <a:lstStyle>
            <a:lvl1pPr>
              <a:defRPr>
                <a:solidFill>
                  <a:schemeClr val="tx1"/>
                </a:solidFill>
              </a:defRPr>
            </a:lvl1pPr>
          </a:lstStyle>
          <a:p>
            <a:fld id="{34C9B0E5-37D7-412E-A162-6A236BADC197}" type="slidenum">
              <a:rPr lang="sv-SE" smtClean="0"/>
              <a:pPr/>
              <a:t>‹#›</a:t>
            </a:fld>
            <a:endParaRPr lang="sv-SE" dirty="0"/>
          </a:p>
        </p:txBody>
      </p:sp>
    </p:spTree>
    <p:extLst>
      <p:ext uri="{BB962C8B-B14F-4D97-AF65-F5344CB8AC3E}">
        <p14:creationId xmlns:p14="http://schemas.microsoft.com/office/powerpoint/2010/main" val="20881808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innehåll 2"/>
          <p:cNvSpPr>
            <a:spLocks noGrp="1"/>
          </p:cNvSpPr>
          <p:nvPr>
            <p:ph sz="half" idx="1"/>
          </p:nvPr>
        </p:nvSpPr>
        <p:spPr>
          <a:xfrm>
            <a:off x="666000" y="2494800"/>
            <a:ext cx="4716000" cy="37404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5552325" y="2494800"/>
            <a:ext cx="4716000" cy="37404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p:cNvSpPr>
            <a:spLocks noGrp="1"/>
          </p:cNvSpPr>
          <p:nvPr>
            <p:ph type="dt" sz="half" idx="10"/>
          </p:nvPr>
        </p:nvSpPr>
        <p:spPr/>
        <p:txBody>
          <a:bodyPr/>
          <a:lstStyle/>
          <a:p>
            <a:fld id="{4B42D259-ACB8-4FD1-AC0F-9CAC8F5E07E0}" type="datetimeFigureOut">
              <a:rPr lang="sv-SE" smtClean="0"/>
              <a:t>2017-12-18</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34C9B0E5-37D7-412E-A162-6A236BADC197}" type="slidenum">
              <a:rPr lang="sv-SE" smtClean="0"/>
              <a:t>‹#›</a:t>
            </a:fld>
            <a:endParaRPr lang="sv-SE" dirty="0"/>
          </a:p>
        </p:txBody>
      </p:sp>
    </p:spTree>
    <p:extLst>
      <p:ext uri="{BB962C8B-B14F-4D97-AF65-F5344CB8AC3E}">
        <p14:creationId xmlns:p14="http://schemas.microsoft.com/office/powerpoint/2010/main" val="10324163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Större höger">
    <p:spTree>
      <p:nvGrpSpPr>
        <p:cNvPr id="1" name=""/>
        <p:cNvGrpSpPr/>
        <p:nvPr/>
      </p:nvGrpSpPr>
      <p:grpSpPr>
        <a:xfrm>
          <a:off x="0" y="0"/>
          <a:ext cx="0" cy="0"/>
          <a:chOff x="0" y="0"/>
          <a:chExt cx="0" cy="0"/>
        </a:xfrm>
      </p:grpSpPr>
      <p:sp>
        <p:nvSpPr>
          <p:cNvPr id="2" name="Rubrik 1"/>
          <p:cNvSpPr>
            <a:spLocks noGrp="1"/>
          </p:cNvSpPr>
          <p:nvPr>
            <p:ph type="title"/>
          </p:nvPr>
        </p:nvSpPr>
        <p:spPr>
          <a:xfrm>
            <a:off x="664234" y="874602"/>
            <a:ext cx="5326992" cy="1228518"/>
          </a:xfrm>
        </p:spPr>
        <p:txBody>
          <a:bodyPr/>
          <a:lstStyle/>
          <a:p>
            <a:r>
              <a:rPr lang="sv-SE"/>
              <a:t>Klicka här för att ändra format</a:t>
            </a:r>
            <a:endParaRPr lang="sv-SE" dirty="0"/>
          </a:p>
        </p:txBody>
      </p:sp>
      <p:sp>
        <p:nvSpPr>
          <p:cNvPr id="3" name="Platshållare för innehåll 2"/>
          <p:cNvSpPr>
            <a:spLocks noGrp="1"/>
          </p:cNvSpPr>
          <p:nvPr>
            <p:ph sz="half" idx="1"/>
          </p:nvPr>
        </p:nvSpPr>
        <p:spPr>
          <a:xfrm>
            <a:off x="666000" y="2494800"/>
            <a:ext cx="5325226" cy="37404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6095999" y="874602"/>
            <a:ext cx="4172325" cy="536059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p:cNvSpPr>
            <a:spLocks noGrp="1"/>
          </p:cNvSpPr>
          <p:nvPr>
            <p:ph type="dt" sz="half" idx="10"/>
          </p:nvPr>
        </p:nvSpPr>
        <p:spPr/>
        <p:txBody>
          <a:bodyPr/>
          <a:lstStyle/>
          <a:p>
            <a:fld id="{4B42D259-ACB8-4FD1-AC0F-9CAC8F5E07E0}" type="datetimeFigureOut">
              <a:rPr lang="sv-SE" smtClean="0"/>
              <a:t>2017-12-18</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34C9B0E5-37D7-412E-A162-6A236BADC197}" type="slidenum">
              <a:rPr lang="sv-SE" smtClean="0"/>
              <a:t>‹#›</a:t>
            </a:fld>
            <a:endParaRPr lang="sv-SE" dirty="0"/>
          </a:p>
        </p:txBody>
      </p:sp>
    </p:spTree>
    <p:extLst>
      <p:ext uri="{BB962C8B-B14F-4D97-AF65-F5344CB8AC3E}">
        <p14:creationId xmlns:p14="http://schemas.microsoft.com/office/powerpoint/2010/main" val="16528585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66000" y="875015"/>
            <a:ext cx="9608400" cy="1228105"/>
          </a:xfrm>
        </p:spPr>
        <p:txBody>
          <a:bodyPr>
            <a:noAutofit/>
          </a:bodyPr>
          <a:lstStyle/>
          <a:p>
            <a:r>
              <a:rPr lang="sv-SE"/>
              <a:t>Klicka här för att ändra format</a:t>
            </a:r>
            <a:endParaRPr lang="sv-SE" dirty="0"/>
          </a:p>
        </p:txBody>
      </p:sp>
      <p:sp>
        <p:nvSpPr>
          <p:cNvPr id="3" name="Platshållare för text 2"/>
          <p:cNvSpPr>
            <a:spLocks noGrp="1"/>
          </p:cNvSpPr>
          <p:nvPr>
            <p:ph type="body" idx="1"/>
          </p:nvPr>
        </p:nvSpPr>
        <p:spPr>
          <a:xfrm>
            <a:off x="666001" y="2162175"/>
            <a:ext cx="4716000" cy="609600"/>
          </a:xfrm>
        </p:spPr>
        <p:txBody>
          <a:bodyPr anchor="ctr">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666000" y="2845950"/>
            <a:ext cx="4716000" cy="3391337"/>
          </a:xfrm>
        </p:spPr>
        <p:txBody>
          <a:bodyPr>
            <a:no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p:cNvSpPr>
            <a:spLocks noGrp="1"/>
          </p:cNvSpPr>
          <p:nvPr>
            <p:ph type="body" sz="quarter" idx="3"/>
          </p:nvPr>
        </p:nvSpPr>
        <p:spPr>
          <a:xfrm>
            <a:off x="5551200" y="2162175"/>
            <a:ext cx="4723200" cy="609600"/>
          </a:xfrm>
        </p:spPr>
        <p:txBody>
          <a:bodyPr anchor="ctr">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5551200" y="2847600"/>
            <a:ext cx="4716000" cy="3391200"/>
          </a:xfrm>
        </p:spPr>
        <p:txBody>
          <a:bodyPr>
            <a:no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datum 6"/>
          <p:cNvSpPr>
            <a:spLocks noGrp="1"/>
          </p:cNvSpPr>
          <p:nvPr>
            <p:ph type="dt" sz="half" idx="10"/>
          </p:nvPr>
        </p:nvSpPr>
        <p:spPr/>
        <p:txBody>
          <a:bodyPr/>
          <a:lstStyle/>
          <a:p>
            <a:fld id="{4B42D259-ACB8-4FD1-AC0F-9CAC8F5E07E0}" type="datetimeFigureOut">
              <a:rPr lang="sv-SE" smtClean="0"/>
              <a:t>2017-12-18</a:t>
            </a:fld>
            <a:endParaRPr lang="sv-SE" dirty="0"/>
          </a:p>
        </p:txBody>
      </p:sp>
      <p:sp>
        <p:nvSpPr>
          <p:cNvPr id="8" name="Platshållare för sidfot 7"/>
          <p:cNvSpPr>
            <a:spLocks noGrp="1"/>
          </p:cNvSpPr>
          <p:nvPr>
            <p:ph type="ftr" sz="quarter" idx="11"/>
          </p:nvPr>
        </p:nvSpPr>
        <p:spPr/>
        <p:txBody>
          <a:bodyPr/>
          <a:lstStyle/>
          <a:p>
            <a:endParaRPr lang="sv-SE" dirty="0"/>
          </a:p>
        </p:txBody>
      </p:sp>
      <p:sp>
        <p:nvSpPr>
          <p:cNvPr id="9" name="Platshållare för bildnummer 8"/>
          <p:cNvSpPr>
            <a:spLocks noGrp="1"/>
          </p:cNvSpPr>
          <p:nvPr>
            <p:ph type="sldNum" sz="quarter" idx="12"/>
          </p:nvPr>
        </p:nvSpPr>
        <p:spPr/>
        <p:txBody>
          <a:bodyPr/>
          <a:lstStyle/>
          <a:p>
            <a:fld id="{34C9B0E5-37D7-412E-A162-6A236BADC197}" type="slidenum">
              <a:rPr lang="sv-SE" smtClean="0"/>
              <a:t>‹#›</a:t>
            </a:fld>
            <a:endParaRPr lang="sv-SE" dirty="0"/>
          </a:p>
        </p:txBody>
      </p:sp>
    </p:spTree>
    <p:extLst>
      <p:ext uri="{BB962C8B-B14F-4D97-AF65-F5344CB8AC3E}">
        <p14:creationId xmlns:p14="http://schemas.microsoft.com/office/powerpoint/2010/main" val="35319283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datum 2"/>
          <p:cNvSpPr>
            <a:spLocks noGrp="1"/>
          </p:cNvSpPr>
          <p:nvPr>
            <p:ph type="dt" sz="half" idx="10"/>
          </p:nvPr>
        </p:nvSpPr>
        <p:spPr/>
        <p:txBody>
          <a:bodyPr/>
          <a:lstStyle/>
          <a:p>
            <a:fld id="{4B42D259-ACB8-4FD1-AC0F-9CAC8F5E07E0}" type="datetimeFigureOut">
              <a:rPr lang="sv-SE" smtClean="0"/>
              <a:t>2017-12-18</a:t>
            </a:fld>
            <a:endParaRPr lang="sv-SE" dirty="0"/>
          </a:p>
        </p:txBody>
      </p:sp>
      <p:sp>
        <p:nvSpPr>
          <p:cNvPr id="4" name="Platshållare för sidfot 3"/>
          <p:cNvSpPr>
            <a:spLocks noGrp="1"/>
          </p:cNvSpPr>
          <p:nvPr>
            <p:ph type="ftr" sz="quarter" idx="11"/>
          </p:nvPr>
        </p:nvSpPr>
        <p:spPr/>
        <p:txBody>
          <a:bodyPr/>
          <a:lstStyle/>
          <a:p>
            <a:endParaRPr lang="sv-SE" dirty="0"/>
          </a:p>
        </p:txBody>
      </p:sp>
      <p:sp>
        <p:nvSpPr>
          <p:cNvPr id="5" name="Platshållare för bildnummer 4"/>
          <p:cNvSpPr>
            <a:spLocks noGrp="1"/>
          </p:cNvSpPr>
          <p:nvPr>
            <p:ph type="sldNum" sz="quarter" idx="12"/>
          </p:nvPr>
        </p:nvSpPr>
        <p:spPr/>
        <p:txBody>
          <a:bodyPr/>
          <a:lstStyle/>
          <a:p>
            <a:fld id="{34C9B0E5-37D7-412E-A162-6A236BADC197}" type="slidenum">
              <a:rPr lang="sv-SE" smtClean="0"/>
              <a:t>‹#›</a:t>
            </a:fld>
            <a:endParaRPr lang="sv-SE" dirty="0"/>
          </a:p>
        </p:txBody>
      </p:sp>
    </p:spTree>
    <p:extLst>
      <p:ext uri="{BB962C8B-B14F-4D97-AF65-F5344CB8AC3E}">
        <p14:creationId xmlns:p14="http://schemas.microsoft.com/office/powerpoint/2010/main" val="13273871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4B42D259-ACB8-4FD1-AC0F-9CAC8F5E07E0}" type="datetimeFigureOut">
              <a:rPr lang="sv-SE" smtClean="0"/>
              <a:t>2017-12-18</a:t>
            </a:fld>
            <a:endParaRPr lang="sv-SE" dirty="0"/>
          </a:p>
        </p:txBody>
      </p:sp>
      <p:sp>
        <p:nvSpPr>
          <p:cNvPr id="3" name="Platshållare för sidfot 2"/>
          <p:cNvSpPr>
            <a:spLocks noGrp="1"/>
          </p:cNvSpPr>
          <p:nvPr>
            <p:ph type="ftr" sz="quarter" idx="11"/>
          </p:nvPr>
        </p:nvSpPr>
        <p:spPr/>
        <p:txBody>
          <a:bodyPr/>
          <a:lstStyle/>
          <a:p>
            <a:endParaRPr lang="sv-SE" dirty="0"/>
          </a:p>
        </p:txBody>
      </p:sp>
      <p:sp>
        <p:nvSpPr>
          <p:cNvPr id="4" name="Platshållare för bildnummer 3"/>
          <p:cNvSpPr>
            <a:spLocks noGrp="1"/>
          </p:cNvSpPr>
          <p:nvPr>
            <p:ph type="sldNum" sz="quarter" idx="12"/>
          </p:nvPr>
        </p:nvSpPr>
        <p:spPr/>
        <p:txBody>
          <a:bodyPr/>
          <a:lstStyle/>
          <a:p>
            <a:fld id="{34C9B0E5-37D7-412E-A162-6A236BADC197}" type="slidenum">
              <a:rPr lang="sv-SE" smtClean="0"/>
              <a:t>‹#›</a:t>
            </a:fld>
            <a:endParaRPr lang="sv-SE" dirty="0"/>
          </a:p>
        </p:txBody>
      </p:sp>
    </p:spTree>
    <p:extLst>
      <p:ext uri="{BB962C8B-B14F-4D97-AF65-F5344CB8AC3E}">
        <p14:creationId xmlns:p14="http://schemas.microsoft.com/office/powerpoint/2010/main" val="2601000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Rubrik med bild">
    <p:spTree>
      <p:nvGrpSpPr>
        <p:cNvPr id="1" name=""/>
        <p:cNvGrpSpPr/>
        <p:nvPr/>
      </p:nvGrpSpPr>
      <p:grpSpPr>
        <a:xfrm>
          <a:off x="0" y="0"/>
          <a:ext cx="0" cy="0"/>
          <a:chOff x="0" y="0"/>
          <a:chExt cx="0" cy="0"/>
        </a:xfrm>
      </p:grpSpPr>
      <p:sp>
        <p:nvSpPr>
          <p:cNvPr id="8" name="Platshållare för bild 7"/>
          <p:cNvSpPr>
            <a:spLocks noGrp="1"/>
          </p:cNvSpPr>
          <p:nvPr>
            <p:ph type="pic" sz="quarter" idx="13" hasCustomPrompt="1"/>
          </p:nvPr>
        </p:nvSpPr>
        <p:spPr>
          <a:xfrm>
            <a:off x="-1" y="-1499"/>
            <a:ext cx="12192599" cy="6859498"/>
          </a:xfrm>
          <a:custGeom>
            <a:avLst/>
            <a:gdLst>
              <a:gd name="connsiteX0" fmla="*/ 0 w 12191999"/>
              <a:gd name="connsiteY0" fmla="*/ 0 h 6858000"/>
              <a:gd name="connsiteX1" fmla="*/ 12191999 w 12191999"/>
              <a:gd name="connsiteY1" fmla="*/ 0 h 6858000"/>
              <a:gd name="connsiteX2" fmla="*/ 12191999 w 12191999"/>
              <a:gd name="connsiteY2" fmla="*/ 6858000 h 6858000"/>
              <a:gd name="connsiteX3" fmla="*/ 0 w 12191999"/>
              <a:gd name="connsiteY3" fmla="*/ 6858000 h 6858000"/>
              <a:gd name="connsiteX4" fmla="*/ 0 w 12191999"/>
              <a:gd name="connsiteY4" fmla="*/ 0 h 6858000"/>
              <a:gd name="connsiteX0" fmla="*/ 0 w 12201525"/>
              <a:gd name="connsiteY0" fmla="*/ 0 h 6858000"/>
              <a:gd name="connsiteX1" fmla="*/ 12191999 w 12201525"/>
              <a:gd name="connsiteY1" fmla="*/ 0 h 6858000"/>
              <a:gd name="connsiteX2" fmla="*/ 12201525 w 12201525"/>
              <a:gd name="connsiteY2" fmla="*/ 3552825 h 6858000"/>
              <a:gd name="connsiteX3" fmla="*/ 12191999 w 12201525"/>
              <a:gd name="connsiteY3" fmla="*/ 6858000 h 6858000"/>
              <a:gd name="connsiteX4" fmla="*/ 0 w 12201525"/>
              <a:gd name="connsiteY4" fmla="*/ 6858000 h 6858000"/>
              <a:gd name="connsiteX5" fmla="*/ 0 w 12201525"/>
              <a:gd name="connsiteY5" fmla="*/ 0 h 6858000"/>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15502 h 6873502"/>
              <a:gd name="connsiteX1" fmla="*/ 9098615 w 12201525"/>
              <a:gd name="connsiteY1" fmla="*/ 0 h 6873502"/>
              <a:gd name="connsiteX2" fmla="*/ 12201525 w 12201525"/>
              <a:gd name="connsiteY2" fmla="*/ 3568327 h 6873502"/>
              <a:gd name="connsiteX3" fmla="*/ 12191999 w 12201525"/>
              <a:gd name="connsiteY3" fmla="*/ 6873502 h 6873502"/>
              <a:gd name="connsiteX4" fmla="*/ 0 w 12201525"/>
              <a:gd name="connsiteY4" fmla="*/ 6873502 h 6873502"/>
              <a:gd name="connsiteX5" fmla="*/ 0 w 12201525"/>
              <a:gd name="connsiteY5" fmla="*/ 15502 h 6873502"/>
              <a:gd name="connsiteX0" fmla="*/ 0 w 12201525"/>
              <a:gd name="connsiteY0" fmla="*/ 15502 h 6873502"/>
              <a:gd name="connsiteX1" fmla="*/ 9098615 w 12201525"/>
              <a:gd name="connsiteY1" fmla="*/ 0 h 6873502"/>
              <a:gd name="connsiteX2" fmla="*/ 12201525 w 12201525"/>
              <a:gd name="connsiteY2" fmla="*/ 3568327 h 6873502"/>
              <a:gd name="connsiteX3" fmla="*/ 12191999 w 12201525"/>
              <a:gd name="connsiteY3" fmla="*/ 6873502 h 6873502"/>
              <a:gd name="connsiteX4" fmla="*/ 0 w 12201525"/>
              <a:gd name="connsiteY4" fmla="*/ 6873502 h 6873502"/>
              <a:gd name="connsiteX5" fmla="*/ 0 w 12201525"/>
              <a:gd name="connsiteY5" fmla="*/ 15502 h 6873502"/>
              <a:gd name="connsiteX0" fmla="*/ 0 w 12201525"/>
              <a:gd name="connsiteY0" fmla="*/ 15502 h 6873502"/>
              <a:gd name="connsiteX1" fmla="*/ 9098615 w 12201525"/>
              <a:gd name="connsiteY1" fmla="*/ 0 h 6873502"/>
              <a:gd name="connsiteX2" fmla="*/ 12201525 w 12201525"/>
              <a:gd name="connsiteY2" fmla="*/ 3568327 h 6873502"/>
              <a:gd name="connsiteX3" fmla="*/ 12191999 w 12201525"/>
              <a:gd name="connsiteY3" fmla="*/ 6873502 h 6873502"/>
              <a:gd name="connsiteX4" fmla="*/ 0 w 12201525"/>
              <a:gd name="connsiteY4" fmla="*/ 6873502 h 6873502"/>
              <a:gd name="connsiteX5" fmla="*/ 0 w 12201525"/>
              <a:gd name="connsiteY5" fmla="*/ 15502 h 6873502"/>
              <a:gd name="connsiteX0" fmla="*/ 0 w 12201525"/>
              <a:gd name="connsiteY0" fmla="*/ 15502 h 6873502"/>
              <a:gd name="connsiteX1" fmla="*/ 9098615 w 12201525"/>
              <a:gd name="connsiteY1" fmla="*/ 0 h 6873502"/>
              <a:gd name="connsiteX2" fmla="*/ 12201525 w 12201525"/>
              <a:gd name="connsiteY2" fmla="*/ 3568327 h 6873502"/>
              <a:gd name="connsiteX3" fmla="*/ 12191999 w 12201525"/>
              <a:gd name="connsiteY3" fmla="*/ 6873502 h 6873502"/>
              <a:gd name="connsiteX4" fmla="*/ 0 w 12201525"/>
              <a:gd name="connsiteY4" fmla="*/ 6873502 h 6873502"/>
              <a:gd name="connsiteX5" fmla="*/ 0 w 12201525"/>
              <a:gd name="connsiteY5" fmla="*/ 15502 h 6873502"/>
              <a:gd name="connsiteX0" fmla="*/ 0 w 12201525"/>
              <a:gd name="connsiteY0" fmla="*/ 6876 h 6864876"/>
              <a:gd name="connsiteX1" fmla="*/ 9098615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098615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33121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33121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33121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27742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33121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1498 h 6859498"/>
              <a:gd name="connsiteX1" fmla="*/ 9133121 w 12201525"/>
              <a:gd name="connsiteY1" fmla="*/ 0 h 6859498"/>
              <a:gd name="connsiteX2" fmla="*/ 12201525 w 12201525"/>
              <a:gd name="connsiteY2" fmla="*/ 3554323 h 6859498"/>
              <a:gd name="connsiteX3" fmla="*/ 12191999 w 12201525"/>
              <a:gd name="connsiteY3" fmla="*/ 6859498 h 6859498"/>
              <a:gd name="connsiteX4" fmla="*/ 0 w 12201525"/>
              <a:gd name="connsiteY4" fmla="*/ 6859498 h 6859498"/>
              <a:gd name="connsiteX5" fmla="*/ 0 w 12201525"/>
              <a:gd name="connsiteY5" fmla="*/ 1498 h 6859498"/>
              <a:gd name="connsiteX0" fmla="*/ 0 w 12196930"/>
              <a:gd name="connsiteY0" fmla="*/ 1498 h 6859498"/>
              <a:gd name="connsiteX1" fmla="*/ 9133121 w 12196930"/>
              <a:gd name="connsiteY1" fmla="*/ 0 h 6859498"/>
              <a:gd name="connsiteX2" fmla="*/ 12196930 w 12196930"/>
              <a:gd name="connsiteY2" fmla="*/ 3549728 h 6859498"/>
              <a:gd name="connsiteX3" fmla="*/ 12191999 w 12196930"/>
              <a:gd name="connsiteY3" fmla="*/ 6859498 h 6859498"/>
              <a:gd name="connsiteX4" fmla="*/ 0 w 12196930"/>
              <a:gd name="connsiteY4" fmla="*/ 6859498 h 6859498"/>
              <a:gd name="connsiteX5" fmla="*/ 0 w 12196930"/>
              <a:gd name="connsiteY5" fmla="*/ 1498 h 6859498"/>
              <a:gd name="connsiteX0" fmla="*/ 0 w 12192599"/>
              <a:gd name="connsiteY0" fmla="*/ 1498 h 6859498"/>
              <a:gd name="connsiteX1" fmla="*/ 9133121 w 12192599"/>
              <a:gd name="connsiteY1" fmla="*/ 0 h 6859498"/>
              <a:gd name="connsiteX2" fmla="*/ 12187740 w 12192599"/>
              <a:gd name="connsiteY2" fmla="*/ 3549728 h 6859498"/>
              <a:gd name="connsiteX3" fmla="*/ 12191999 w 12192599"/>
              <a:gd name="connsiteY3" fmla="*/ 6859498 h 6859498"/>
              <a:gd name="connsiteX4" fmla="*/ 0 w 12192599"/>
              <a:gd name="connsiteY4" fmla="*/ 6859498 h 6859498"/>
              <a:gd name="connsiteX5" fmla="*/ 0 w 12192599"/>
              <a:gd name="connsiteY5" fmla="*/ 1498 h 6859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599" h="6859498">
                <a:moveTo>
                  <a:pt x="0" y="1498"/>
                </a:moveTo>
                <a:lnTo>
                  <a:pt x="9133121" y="0"/>
                </a:lnTo>
                <a:cubicBezTo>
                  <a:pt x="10941201" y="1093691"/>
                  <a:pt x="11816297" y="2559984"/>
                  <a:pt x="12187740" y="3549728"/>
                </a:cubicBezTo>
                <a:cubicBezTo>
                  <a:pt x="12184565" y="4651453"/>
                  <a:pt x="12195174" y="5757773"/>
                  <a:pt x="12191999" y="6859498"/>
                </a:cubicBezTo>
                <a:lnTo>
                  <a:pt x="0" y="6859498"/>
                </a:lnTo>
                <a:lnTo>
                  <a:pt x="0" y="1498"/>
                </a:lnTo>
                <a:close/>
              </a:path>
            </a:pathLst>
          </a:custGeom>
        </p:spPr>
        <p:txBody>
          <a:bodyPr/>
          <a:lstStyle>
            <a:lvl1pPr marL="30163" indent="0">
              <a:buNone/>
              <a:defRPr/>
            </a:lvl1pPr>
          </a:lstStyle>
          <a:p>
            <a:r>
              <a:rPr lang="sv-SE" dirty="0"/>
              <a:t> </a:t>
            </a:r>
          </a:p>
        </p:txBody>
      </p:sp>
      <p:sp>
        <p:nvSpPr>
          <p:cNvPr id="2" name="Rubrik 1"/>
          <p:cNvSpPr>
            <a:spLocks noGrp="1"/>
          </p:cNvSpPr>
          <p:nvPr>
            <p:ph type="ctrTitle"/>
          </p:nvPr>
        </p:nvSpPr>
        <p:spPr>
          <a:xfrm>
            <a:off x="666000" y="1889550"/>
            <a:ext cx="9608400" cy="1310850"/>
          </a:xfrm>
        </p:spPr>
        <p:txBody>
          <a:bodyPr anchor="t">
            <a:noAutofit/>
          </a:bodyPr>
          <a:lstStyle>
            <a:lvl1pPr algn="ctr">
              <a:defRPr sz="5400">
                <a:solidFill>
                  <a:schemeClr val="tx1"/>
                </a:solidFill>
              </a:defRPr>
            </a:lvl1pPr>
          </a:lstStyle>
          <a:p>
            <a:r>
              <a:rPr lang="sv-SE" smtClean="0"/>
              <a:t>Klicka här för att ändra format</a:t>
            </a:r>
            <a:endParaRPr lang="sv-SE" dirty="0"/>
          </a:p>
        </p:txBody>
      </p:sp>
      <p:sp>
        <p:nvSpPr>
          <p:cNvPr id="4" name="Platshållare för datum 3"/>
          <p:cNvSpPr>
            <a:spLocks noGrp="1"/>
          </p:cNvSpPr>
          <p:nvPr>
            <p:ph type="dt" sz="half" idx="10"/>
          </p:nvPr>
        </p:nvSpPr>
        <p:spPr/>
        <p:txBody>
          <a:bodyPr/>
          <a:lstStyle>
            <a:lvl1pPr>
              <a:defRPr>
                <a:solidFill>
                  <a:schemeClr val="tx1"/>
                </a:solidFill>
              </a:defRPr>
            </a:lvl1pPr>
          </a:lstStyle>
          <a:p>
            <a:fld id="{765C18DA-410A-4124-BB0F-DE8CA676B1E5}" type="datetimeFigureOut">
              <a:rPr lang="sv-SE" smtClean="0"/>
              <a:t>2017-12-18</a:t>
            </a:fld>
            <a:endParaRPr lang="sv-SE" dirty="0"/>
          </a:p>
        </p:txBody>
      </p:sp>
      <p:sp>
        <p:nvSpPr>
          <p:cNvPr id="5" name="Platshållare för sidfot 4"/>
          <p:cNvSpPr>
            <a:spLocks noGrp="1"/>
          </p:cNvSpPr>
          <p:nvPr>
            <p:ph type="ftr" sz="quarter" idx="11"/>
          </p:nvPr>
        </p:nvSpPr>
        <p:spPr/>
        <p:txBody>
          <a:bodyPr/>
          <a:lstStyle>
            <a:lvl1pPr>
              <a:defRPr>
                <a:solidFill>
                  <a:schemeClr val="tx1"/>
                </a:solidFill>
              </a:defRPr>
            </a:lvl1pPr>
          </a:lstStyle>
          <a:p>
            <a:endParaRPr lang="sv-SE" dirty="0"/>
          </a:p>
        </p:txBody>
      </p:sp>
      <p:sp>
        <p:nvSpPr>
          <p:cNvPr id="6" name="Platshållare för bildnummer 5"/>
          <p:cNvSpPr>
            <a:spLocks noGrp="1"/>
          </p:cNvSpPr>
          <p:nvPr>
            <p:ph type="sldNum" sz="quarter" idx="12"/>
          </p:nvPr>
        </p:nvSpPr>
        <p:spPr/>
        <p:txBody>
          <a:bodyPr/>
          <a:lstStyle>
            <a:lvl1pPr>
              <a:defRPr>
                <a:solidFill>
                  <a:schemeClr val="tx1"/>
                </a:solidFill>
              </a:defRPr>
            </a:lvl1pPr>
          </a:lstStyle>
          <a:p>
            <a:fld id="{2DBAD975-63FF-4468-AC34-025F73E043F9}" type="slidenum">
              <a:rPr lang="sv-SE" smtClean="0"/>
              <a:t>‹#›</a:t>
            </a:fld>
            <a:endParaRPr lang="sv-SE" dirty="0"/>
          </a:p>
        </p:txBody>
      </p:sp>
      <p:pic>
        <p:nvPicPr>
          <p:cNvPr id="7" name="Bildobjekt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11778" y="-9524"/>
            <a:ext cx="3096000" cy="3599059"/>
          </a:xfrm>
          <a:prstGeom prst="rect">
            <a:avLst/>
          </a:prstGeom>
        </p:spPr>
      </p:pic>
    </p:spTree>
    <p:extLst>
      <p:ext uri="{BB962C8B-B14F-4D97-AF65-F5344CB8AC3E}">
        <p14:creationId xmlns:p14="http://schemas.microsoft.com/office/powerpoint/2010/main" val="20296486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Vit">
    <p:bg>
      <p:bgPr>
        <a:solidFill>
          <a:schemeClr val="bg1"/>
        </a:solidFill>
        <a:effectLst/>
      </p:bgPr>
    </p:bg>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4B42D259-ACB8-4FD1-AC0F-9CAC8F5E07E0}" type="datetimeFigureOut">
              <a:rPr lang="sv-SE" smtClean="0"/>
              <a:t>2017-12-18</a:t>
            </a:fld>
            <a:endParaRPr lang="sv-SE" dirty="0"/>
          </a:p>
        </p:txBody>
      </p:sp>
      <p:sp>
        <p:nvSpPr>
          <p:cNvPr id="3" name="Platshållare för sidfot 2"/>
          <p:cNvSpPr>
            <a:spLocks noGrp="1"/>
          </p:cNvSpPr>
          <p:nvPr>
            <p:ph type="ftr" sz="quarter" idx="11"/>
          </p:nvPr>
        </p:nvSpPr>
        <p:spPr/>
        <p:txBody>
          <a:bodyPr/>
          <a:lstStyle/>
          <a:p>
            <a:endParaRPr lang="sv-SE" dirty="0"/>
          </a:p>
        </p:txBody>
      </p:sp>
      <p:sp>
        <p:nvSpPr>
          <p:cNvPr id="4" name="Platshållare för bildnummer 3"/>
          <p:cNvSpPr>
            <a:spLocks noGrp="1"/>
          </p:cNvSpPr>
          <p:nvPr>
            <p:ph type="sldNum" sz="quarter" idx="12"/>
          </p:nvPr>
        </p:nvSpPr>
        <p:spPr/>
        <p:txBody>
          <a:bodyPr/>
          <a:lstStyle/>
          <a:p>
            <a:fld id="{34C9B0E5-37D7-412E-A162-6A236BADC197}" type="slidenum">
              <a:rPr lang="sv-SE" smtClean="0"/>
              <a:t>‹#›</a:t>
            </a:fld>
            <a:endParaRPr lang="sv-SE" dirty="0"/>
          </a:p>
        </p:txBody>
      </p:sp>
    </p:spTree>
    <p:extLst>
      <p:ext uri="{BB962C8B-B14F-4D97-AF65-F5344CB8AC3E}">
        <p14:creationId xmlns:p14="http://schemas.microsoft.com/office/powerpoint/2010/main" val="42108873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Gult avsnitt">
    <p:bg>
      <p:bgPr>
        <a:solidFill>
          <a:schemeClr val="bg1"/>
        </a:solidFill>
        <a:effectLst/>
      </p:bgPr>
    </p:bg>
    <p:spTree>
      <p:nvGrpSpPr>
        <p:cNvPr id="1" name=""/>
        <p:cNvGrpSpPr/>
        <p:nvPr/>
      </p:nvGrpSpPr>
      <p:grpSpPr>
        <a:xfrm>
          <a:off x="0" y="0"/>
          <a:ext cx="0" cy="0"/>
          <a:chOff x="0" y="0"/>
          <a:chExt cx="0" cy="0"/>
        </a:xfrm>
      </p:grpSpPr>
      <p:pic>
        <p:nvPicPr>
          <p:cNvPr id="8" name="Bildobjekt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48"/>
            <a:ext cx="12192000" cy="6851904"/>
          </a:xfrm>
          <a:prstGeom prst="rect">
            <a:avLst/>
          </a:prstGeom>
        </p:spPr>
      </p:pic>
      <p:sp>
        <p:nvSpPr>
          <p:cNvPr id="2" name="Rubrik 1"/>
          <p:cNvSpPr>
            <a:spLocks noGrp="1"/>
          </p:cNvSpPr>
          <p:nvPr>
            <p:ph type="title"/>
          </p:nvPr>
        </p:nvSpPr>
        <p:spPr>
          <a:xfrm>
            <a:off x="666000" y="2747964"/>
            <a:ext cx="9608400" cy="1966912"/>
          </a:xfrm>
        </p:spPr>
        <p:txBody>
          <a:bodyPr anchor="t">
            <a:noAutofit/>
          </a:bodyPr>
          <a:lstStyle>
            <a:lvl1pPr algn="ctr">
              <a:defRPr sz="5400">
                <a:solidFill>
                  <a:srgbClr val="FFFFFF"/>
                </a:solidFill>
              </a:defRPr>
            </a:lvl1p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lvl1pPr>
              <a:defRPr>
                <a:solidFill>
                  <a:srgbClr val="FFFFFF"/>
                </a:solidFill>
              </a:defRPr>
            </a:lvl1pPr>
          </a:lstStyle>
          <a:p>
            <a:fld id="{4B42D259-ACB8-4FD1-AC0F-9CAC8F5E07E0}" type="datetimeFigureOut">
              <a:rPr lang="sv-SE" smtClean="0"/>
              <a:pPr/>
              <a:t>2017-12-18</a:t>
            </a:fld>
            <a:endParaRPr lang="sv-SE" dirty="0"/>
          </a:p>
        </p:txBody>
      </p:sp>
      <p:sp>
        <p:nvSpPr>
          <p:cNvPr id="5" name="Platshållare för sidfot 4"/>
          <p:cNvSpPr>
            <a:spLocks noGrp="1"/>
          </p:cNvSpPr>
          <p:nvPr>
            <p:ph type="ftr" sz="quarter" idx="11"/>
          </p:nvPr>
        </p:nvSpPr>
        <p:spPr/>
        <p:txBody>
          <a:bodyPr/>
          <a:lstStyle>
            <a:lvl1pPr>
              <a:defRPr>
                <a:solidFill>
                  <a:srgbClr val="FFFFFF"/>
                </a:solidFill>
              </a:defRPr>
            </a:lvl1pPr>
          </a:lstStyle>
          <a:p>
            <a:endParaRPr lang="sv-SE" dirty="0"/>
          </a:p>
        </p:txBody>
      </p:sp>
      <p:sp>
        <p:nvSpPr>
          <p:cNvPr id="6" name="Platshållare för bildnummer 5"/>
          <p:cNvSpPr>
            <a:spLocks noGrp="1"/>
          </p:cNvSpPr>
          <p:nvPr>
            <p:ph type="sldNum" sz="quarter" idx="12"/>
          </p:nvPr>
        </p:nvSpPr>
        <p:spPr/>
        <p:txBody>
          <a:bodyPr/>
          <a:lstStyle>
            <a:lvl1pPr>
              <a:defRPr>
                <a:solidFill>
                  <a:srgbClr val="FFFFFF"/>
                </a:solidFill>
              </a:defRPr>
            </a:lvl1pPr>
          </a:lstStyle>
          <a:p>
            <a:fld id="{34C9B0E5-37D7-412E-A162-6A236BADC197}" type="slidenum">
              <a:rPr lang="sv-SE" smtClean="0"/>
              <a:pPr/>
              <a:t>‹#›</a:t>
            </a:fld>
            <a:endParaRPr lang="sv-SE" dirty="0"/>
          </a:p>
        </p:txBody>
      </p:sp>
      <p:pic>
        <p:nvPicPr>
          <p:cNvPr id="9" name="Bildobjekt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11778" y="-9524"/>
            <a:ext cx="3096000" cy="3599059"/>
          </a:xfrm>
          <a:prstGeom prst="rect">
            <a:avLst/>
          </a:prstGeom>
        </p:spPr>
      </p:pic>
    </p:spTree>
    <p:extLst>
      <p:ext uri="{BB962C8B-B14F-4D97-AF65-F5344CB8AC3E}">
        <p14:creationId xmlns:p14="http://schemas.microsoft.com/office/powerpoint/2010/main" val="8307096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Rött avsnitt">
    <p:bg>
      <p:bgPr>
        <a:solidFill>
          <a:schemeClr val="bg1"/>
        </a:solidFill>
        <a:effectLst/>
      </p:bgPr>
    </p:bg>
    <p:spTree>
      <p:nvGrpSpPr>
        <p:cNvPr id="1" name=""/>
        <p:cNvGrpSpPr/>
        <p:nvPr/>
      </p:nvGrpSpPr>
      <p:grpSpPr>
        <a:xfrm>
          <a:off x="0" y="0"/>
          <a:ext cx="0" cy="0"/>
          <a:chOff x="0" y="0"/>
          <a:chExt cx="0" cy="0"/>
        </a:xfrm>
      </p:grpSpPr>
      <p:pic>
        <p:nvPicPr>
          <p:cNvPr id="7" name="Bildobjekt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48"/>
            <a:ext cx="12192000" cy="6851904"/>
          </a:xfrm>
          <a:prstGeom prst="rect">
            <a:avLst/>
          </a:prstGeom>
        </p:spPr>
      </p:pic>
      <p:sp>
        <p:nvSpPr>
          <p:cNvPr id="2" name="Rubrik 1"/>
          <p:cNvSpPr>
            <a:spLocks noGrp="1"/>
          </p:cNvSpPr>
          <p:nvPr>
            <p:ph type="title"/>
          </p:nvPr>
        </p:nvSpPr>
        <p:spPr>
          <a:xfrm>
            <a:off x="666000" y="2747964"/>
            <a:ext cx="9608400" cy="1966912"/>
          </a:xfrm>
        </p:spPr>
        <p:txBody>
          <a:bodyPr anchor="t">
            <a:noAutofit/>
          </a:bodyPr>
          <a:lstStyle>
            <a:lvl1pPr algn="ctr">
              <a:defRPr sz="5400">
                <a:solidFill>
                  <a:srgbClr val="FFFFFF"/>
                </a:solidFill>
              </a:defRPr>
            </a:lvl1p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lvl1pPr>
              <a:defRPr>
                <a:solidFill>
                  <a:srgbClr val="FFFFFF"/>
                </a:solidFill>
              </a:defRPr>
            </a:lvl1pPr>
          </a:lstStyle>
          <a:p>
            <a:fld id="{4B42D259-ACB8-4FD1-AC0F-9CAC8F5E07E0}" type="datetimeFigureOut">
              <a:rPr lang="sv-SE" smtClean="0"/>
              <a:pPr/>
              <a:t>2017-12-18</a:t>
            </a:fld>
            <a:endParaRPr lang="sv-SE" dirty="0"/>
          </a:p>
        </p:txBody>
      </p:sp>
      <p:sp>
        <p:nvSpPr>
          <p:cNvPr id="5" name="Platshållare för sidfot 4"/>
          <p:cNvSpPr>
            <a:spLocks noGrp="1"/>
          </p:cNvSpPr>
          <p:nvPr>
            <p:ph type="ftr" sz="quarter" idx="11"/>
          </p:nvPr>
        </p:nvSpPr>
        <p:spPr/>
        <p:txBody>
          <a:bodyPr/>
          <a:lstStyle>
            <a:lvl1pPr>
              <a:defRPr>
                <a:solidFill>
                  <a:srgbClr val="FFFFFF"/>
                </a:solidFill>
              </a:defRPr>
            </a:lvl1pPr>
          </a:lstStyle>
          <a:p>
            <a:endParaRPr lang="sv-SE" dirty="0"/>
          </a:p>
        </p:txBody>
      </p:sp>
      <p:sp>
        <p:nvSpPr>
          <p:cNvPr id="6" name="Platshållare för bildnummer 5"/>
          <p:cNvSpPr>
            <a:spLocks noGrp="1"/>
          </p:cNvSpPr>
          <p:nvPr>
            <p:ph type="sldNum" sz="quarter" idx="12"/>
          </p:nvPr>
        </p:nvSpPr>
        <p:spPr/>
        <p:txBody>
          <a:bodyPr/>
          <a:lstStyle>
            <a:lvl1pPr>
              <a:defRPr>
                <a:solidFill>
                  <a:srgbClr val="FFFFFF"/>
                </a:solidFill>
              </a:defRPr>
            </a:lvl1pPr>
          </a:lstStyle>
          <a:p>
            <a:fld id="{34C9B0E5-37D7-412E-A162-6A236BADC197}" type="slidenum">
              <a:rPr lang="sv-SE" smtClean="0"/>
              <a:pPr/>
              <a:t>‹#›</a:t>
            </a:fld>
            <a:endParaRPr lang="sv-SE" dirty="0"/>
          </a:p>
        </p:txBody>
      </p:sp>
      <p:pic>
        <p:nvPicPr>
          <p:cNvPr id="8" name="Bildobjekt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11778" y="-9524"/>
            <a:ext cx="3096000" cy="3599059"/>
          </a:xfrm>
          <a:prstGeom prst="rect">
            <a:avLst/>
          </a:prstGeom>
        </p:spPr>
      </p:pic>
    </p:spTree>
    <p:extLst>
      <p:ext uri="{BB962C8B-B14F-4D97-AF65-F5344CB8AC3E}">
        <p14:creationId xmlns:p14="http://schemas.microsoft.com/office/powerpoint/2010/main" val="10899451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Grått avsnitt">
    <p:bg>
      <p:bgPr>
        <a:solidFill>
          <a:schemeClr val="bg1"/>
        </a:solidFill>
        <a:effectLst/>
      </p:bgPr>
    </p:bg>
    <p:spTree>
      <p:nvGrpSpPr>
        <p:cNvPr id="1" name=""/>
        <p:cNvGrpSpPr/>
        <p:nvPr/>
      </p:nvGrpSpPr>
      <p:grpSpPr>
        <a:xfrm>
          <a:off x="0" y="0"/>
          <a:ext cx="0" cy="0"/>
          <a:chOff x="0" y="0"/>
          <a:chExt cx="0" cy="0"/>
        </a:xfrm>
      </p:grpSpPr>
      <p:pic>
        <p:nvPicPr>
          <p:cNvPr id="8" name="Bildobjekt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48"/>
            <a:ext cx="12192000" cy="6851904"/>
          </a:xfrm>
          <a:prstGeom prst="rect">
            <a:avLst/>
          </a:prstGeom>
        </p:spPr>
      </p:pic>
      <p:sp>
        <p:nvSpPr>
          <p:cNvPr id="2" name="Rubrik 1"/>
          <p:cNvSpPr>
            <a:spLocks noGrp="1"/>
          </p:cNvSpPr>
          <p:nvPr>
            <p:ph type="title"/>
          </p:nvPr>
        </p:nvSpPr>
        <p:spPr>
          <a:xfrm>
            <a:off x="666000" y="2747964"/>
            <a:ext cx="9608400" cy="1966912"/>
          </a:xfrm>
        </p:spPr>
        <p:txBody>
          <a:bodyPr anchor="t">
            <a:noAutofit/>
          </a:bodyPr>
          <a:lstStyle>
            <a:lvl1pPr algn="ctr">
              <a:defRPr sz="5400">
                <a:solidFill>
                  <a:srgbClr val="FFFFFF"/>
                </a:solidFill>
              </a:defRPr>
            </a:lvl1p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lvl1pPr>
              <a:defRPr>
                <a:solidFill>
                  <a:srgbClr val="FFFFFF"/>
                </a:solidFill>
              </a:defRPr>
            </a:lvl1pPr>
          </a:lstStyle>
          <a:p>
            <a:fld id="{4B42D259-ACB8-4FD1-AC0F-9CAC8F5E07E0}" type="datetimeFigureOut">
              <a:rPr lang="sv-SE" smtClean="0"/>
              <a:pPr/>
              <a:t>2017-12-18</a:t>
            </a:fld>
            <a:endParaRPr lang="sv-SE" dirty="0"/>
          </a:p>
        </p:txBody>
      </p:sp>
      <p:sp>
        <p:nvSpPr>
          <p:cNvPr id="5" name="Platshållare för sidfot 4"/>
          <p:cNvSpPr>
            <a:spLocks noGrp="1"/>
          </p:cNvSpPr>
          <p:nvPr>
            <p:ph type="ftr" sz="quarter" idx="11"/>
          </p:nvPr>
        </p:nvSpPr>
        <p:spPr/>
        <p:txBody>
          <a:bodyPr/>
          <a:lstStyle>
            <a:lvl1pPr>
              <a:defRPr>
                <a:solidFill>
                  <a:srgbClr val="FFFFFF"/>
                </a:solidFill>
              </a:defRPr>
            </a:lvl1pPr>
          </a:lstStyle>
          <a:p>
            <a:endParaRPr lang="sv-SE" dirty="0"/>
          </a:p>
        </p:txBody>
      </p:sp>
      <p:sp>
        <p:nvSpPr>
          <p:cNvPr id="6" name="Platshållare för bildnummer 5"/>
          <p:cNvSpPr>
            <a:spLocks noGrp="1"/>
          </p:cNvSpPr>
          <p:nvPr>
            <p:ph type="sldNum" sz="quarter" idx="12"/>
          </p:nvPr>
        </p:nvSpPr>
        <p:spPr/>
        <p:txBody>
          <a:bodyPr/>
          <a:lstStyle>
            <a:lvl1pPr>
              <a:defRPr>
                <a:solidFill>
                  <a:srgbClr val="FFFFFF"/>
                </a:solidFill>
              </a:defRPr>
            </a:lvl1pPr>
          </a:lstStyle>
          <a:p>
            <a:fld id="{34C9B0E5-37D7-412E-A162-6A236BADC197}" type="slidenum">
              <a:rPr lang="sv-SE" smtClean="0"/>
              <a:pPr/>
              <a:t>‹#›</a:t>
            </a:fld>
            <a:endParaRPr lang="sv-SE" dirty="0"/>
          </a:p>
        </p:txBody>
      </p:sp>
      <p:pic>
        <p:nvPicPr>
          <p:cNvPr id="7" name="Bildobjekt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11778" y="-9524"/>
            <a:ext cx="3096000" cy="3599059"/>
          </a:xfrm>
          <a:prstGeom prst="rect">
            <a:avLst/>
          </a:prstGeom>
        </p:spPr>
      </p:pic>
    </p:spTree>
    <p:extLst>
      <p:ext uri="{BB962C8B-B14F-4D97-AF65-F5344CB8AC3E}">
        <p14:creationId xmlns:p14="http://schemas.microsoft.com/office/powerpoint/2010/main" val="18949965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66000" y="2746800"/>
            <a:ext cx="9608400" cy="1965600"/>
          </a:xfrm>
        </p:spPr>
        <p:txBody>
          <a:bodyPr anchor="t">
            <a:noAutofit/>
          </a:bodyPr>
          <a:lstStyle>
            <a:lvl1pPr algn="ctr">
              <a:defRPr sz="4400"/>
            </a:lvl1pPr>
          </a:lstStyle>
          <a:p>
            <a:r>
              <a:rPr lang="sv-SE"/>
              <a:t>Klicka här för att ändra format</a:t>
            </a:r>
            <a:endParaRPr lang="sv-SE" dirty="0"/>
          </a:p>
        </p:txBody>
      </p:sp>
      <p:sp>
        <p:nvSpPr>
          <p:cNvPr id="3" name="Underrubrik 2"/>
          <p:cNvSpPr>
            <a:spLocks noGrp="1"/>
          </p:cNvSpPr>
          <p:nvPr>
            <p:ph type="subTitle" idx="1"/>
          </p:nvPr>
        </p:nvSpPr>
        <p:spPr>
          <a:xfrm>
            <a:off x="666000" y="4809600"/>
            <a:ext cx="9608400" cy="1425600"/>
          </a:xfrm>
        </p:spPr>
        <p:txBody>
          <a:bodyPr>
            <a:noAutofit/>
          </a:bodyPr>
          <a:lstStyle>
            <a:lvl1pPr marL="0" indent="0" algn="ctr">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endParaRPr lang="sv-SE" dirty="0"/>
          </a:p>
        </p:txBody>
      </p:sp>
      <p:sp>
        <p:nvSpPr>
          <p:cNvPr id="4" name="Platshållare för datum 3"/>
          <p:cNvSpPr>
            <a:spLocks noGrp="1"/>
          </p:cNvSpPr>
          <p:nvPr>
            <p:ph type="dt" sz="half" idx="10"/>
          </p:nvPr>
        </p:nvSpPr>
        <p:spPr/>
        <p:txBody>
          <a:bodyPr/>
          <a:lstStyle/>
          <a:p>
            <a:fld id="{D230B7FC-8DD1-423E-8EF4-94D7897E47A9}" type="datetimeFigureOut">
              <a:rPr lang="sv-SE" smtClean="0"/>
              <a:t>2017-12-18</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2A89D212-3966-4D00-A59B-EFC19ACC4594}" type="slidenum">
              <a:rPr lang="sv-SE" smtClean="0"/>
              <a:t>‹#›</a:t>
            </a:fld>
            <a:endParaRPr lang="sv-SE" dirty="0"/>
          </a:p>
        </p:txBody>
      </p:sp>
    </p:spTree>
    <p:extLst>
      <p:ext uri="{BB962C8B-B14F-4D97-AF65-F5344CB8AC3E}">
        <p14:creationId xmlns:p14="http://schemas.microsoft.com/office/powerpoint/2010/main" val="37273154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D230B7FC-8DD1-423E-8EF4-94D7897E47A9}" type="datetimeFigureOut">
              <a:rPr lang="sv-SE" smtClean="0"/>
              <a:t>2017-12-18</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2A89D212-3966-4D00-A59B-EFC19ACC4594}" type="slidenum">
              <a:rPr lang="sv-SE" smtClean="0"/>
              <a:t>‹#›</a:t>
            </a:fld>
            <a:endParaRPr lang="sv-SE" dirty="0"/>
          </a:p>
        </p:txBody>
      </p:sp>
    </p:spTree>
    <p:extLst>
      <p:ext uri="{BB962C8B-B14F-4D97-AF65-F5344CB8AC3E}">
        <p14:creationId xmlns:p14="http://schemas.microsoft.com/office/powerpoint/2010/main" val="40749396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666000" y="2746800"/>
            <a:ext cx="9608400" cy="1965600"/>
          </a:xfrm>
        </p:spPr>
        <p:txBody>
          <a:bodyPr anchor="t">
            <a:noAutofit/>
          </a:bodyPr>
          <a:lstStyle>
            <a:lvl1pPr algn="ctr">
              <a:defRPr sz="5400">
                <a:solidFill>
                  <a:schemeClr val="bg1"/>
                </a:solidFill>
              </a:defRPr>
            </a:lvl1pPr>
          </a:lstStyle>
          <a:p>
            <a:r>
              <a:rPr lang="sv-SE"/>
              <a:t>Klicka här för att ändra format</a:t>
            </a:r>
            <a:endParaRPr lang="sv-SE" dirty="0"/>
          </a:p>
        </p:txBody>
      </p:sp>
      <p:sp>
        <p:nvSpPr>
          <p:cNvPr id="3" name="Platshållare för text 2"/>
          <p:cNvSpPr>
            <a:spLocks noGrp="1"/>
          </p:cNvSpPr>
          <p:nvPr>
            <p:ph type="body" idx="1"/>
          </p:nvPr>
        </p:nvSpPr>
        <p:spPr>
          <a:xfrm>
            <a:off x="666000" y="4810125"/>
            <a:ext cx="9608400" cy="1427163"/>
          </a:xfrm>
        </p:spPr>
        <p:txBody>
          <a:bodyPr>
            <a:noAutofit/>
          </a:bodyPr>
          <a:lstStyle>
            <a:lvl1pPr marL="0" indent="0" algn="ctr">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p:cNvSpPr>
            <a:spLocks noGrp="1"/>
          </p:cNvSpPr>
          <p:nvPr>
            <p:ph type="dt" sz="half" idx="10"/>
          </p:nvPr>
        </p:nvSpPr>
        <p:spPr/>
        <p:txBody>
          <a:bodyPr/>
          <a:lstStyle>
            <a:lvl1pPr>
              <a:defRPr>
                <a:solidFill>
                  <a:schemeClr val="bg1"/>
                </a:solidFill>
              </a:defRPr>
            </a:lvl1pPr>
          </a:lstStyle>
          <a:p>
            <a:fld id="{D230B7FC-8DD1-423E-8EF4-94D7897E47A9}" type="datetimeFigureOut">
              <a:rPr lang="sv-SE" smtClean="0"/>
              <a:pPr/>
              <a:t>2017-12-18</a:t>
            </a:fld>
            <a:endParaRPr lang="sv-SE" dirty="0"/>
          </a:p>
        </p:txBody>
      </p:sp>
      <p:sp>
        <p:nvSpPr>
          <p:cNvPr id="5" name="Platshållare för sidfot 4"/>
          <p:cNvSpPr>
            <a:spLocks noGrp="1"/>
          </p:cNvSpPr>
          <p:nvPr>
            <p:ph type="ftr" sz="quarter" idx="11"/>
          </p:nvPr>
        </p:nvSpPr>
        <p:spPr/>
        <p:txBody>
          <a:bodyPr/>
          <a:lstStyle>
            <a:lvl1pPr>
              <a:defRPr>
                <a:solidFill>
                  <a:schemeClr val="bg1"/>
                </a:solidFill>
              </a:defRPr>
            </a:lvl1pPr>
          </a:lstStyle>
          <a:p>
            <a:endParaRPr lang="sv-SE" dirty="0"/>
          </a:p>
        </p:txBody>
      </p:sp>
      <p:sp>
        <p:nvSpPr>
          <p:cNvPr id="6" name="Platshållare för bildnummer 5"/>
          <p:cNvSpPr>
            <a:spLocks noGrp="1"/>
          </p:cNvSpPr>
          <p:nvPr>
            <p:ph type="sldNum" sz="quarter" idx="12"/>
          </p:nvPr>
        </p:nvSpPr>
        <p:spPr/>
        <p:txBody>
          <a:bodyPr/>
          <a:lstStyle>
            <a:lvl1pPr>
              <a:defRPr>
                <a:solidFill>
                  <a:schemeClr val="bg1"/>
                </a:solidFill>
              </a:defRPr>
            </a:lvl1pPr>
          </a:lstStyle>
          <a:p>
            <a:fld id="{2A89D212-3966-4D00-A59B-EFC19ACC4594}" type="slidenum">
              <a:rPr lang="sv-SE" smtClean="0"/>
              <a:pPr/>
              <a:t>‹#›</a:t>
            </a:fld>
            <a:endParaRPr lang="sv-SE" dirty="0"/>
          </a:p>
        </p:txBody>
      </p:sp>
    </p:spTree>
    <p:extLst>
      <p:ext uri="{BB962C8B-B14F-4D97-AF65-F5344CB8AC3E}">
        <p14:creationId xmlns:p14="http://schemas.microsoft.com/office/powerpoint/2010/main" val="42405954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innehåll 2"/>
          <p:cNvSpPr>
            <a:spLocks noGrp="1"/>
          </p:cNvSpPr>
          <p:nvPr>
            <p:ph sz="half" idx="1"/>
          </p:nvPr>
        </p:nvSpPr>
        <p:spPr>
          <a:xfrm>
            <a:off x="666000" y="2494800"/>
            <a:ext cx="4716000" cy="37404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5552325" y="2494800"/>
            <a:ext cx="4716000" cy="37404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p:cNvSpPr>
            <a:spLocks noGrp="1"/>
          </p:cNvSpPr>
          <p:nvPr>
            <p:ph type="dt" sz="half" idx="10"/>
          </p:nvPr>
        </p:nvSpPr>
        <p:spPr/>
        <p:txBody>
          <a:bodyPr/>
          <a:lstStyle/>
          <a:p>
            <a:fld id="{D230B7FC-8DD1-423E-8EF4-94D7897E47A9}" type="datetimeFigureOut">
              <a:rPr lang="sv-SE" smtClean="0"/>
              <a:t>2017-12-18</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2A89D212-3966-4D00-A59B-EFC19ACC4594}" type="slidenum">
              <a:rPr lang="sv-SE" smtClean="0"/>
              <a:t>‹#›</a:t>
            </a:fld>
            <a:endParaRPr lang="sv-SE" dirty="0"/>
          </a:p>
        </p:txBody>
      </p:sp>
    </p:spTree>
    <p:extLst>
      <p:ext uri="{BB962C8B-B14F-4D97-AF65-F5344CB8AC3E}">
        <p14:creationId xmlns:p14="http://schemas.microsoft.com/office/powerpoint/2010/main" val="32107367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Större höger mörk">
    <p:spTree>
      <p:nvGrpSpPr>
        <p:cNvPr id="1" name=""/>
        <p:cNvGrpSpPr/>
        <p:nvPr/>
      </p:nvGrpSpPr>
      <p:grpSpPr>
        <a:xfrm>
          <a:off x="0" y="0"/>
          <a:ext cx="0" cy="0"/>
          <a:chOff x="0" y="0"/>
          <a:chExt cx="0" cy="0"/>
        </a:xfrm>
      </p:grpSpPr>
      <p:sp>
        <p:nvSpPr>
          <p:cNvPr id="2" name="Rubrik 1"/>
          <p:cNvSpPr>
            <a:spLocks noGrp="1"/>
          </p:cNvSpPr>
          <p:nvPr>
            <p:ph type="title"/>
          </p:nvPr>
        </p:nvSpPr>
        <p:spPr>
          <a:xfrm>
            <a:off x="664234" y="975186"/>
            <a:ext cx="5326992" cy="1112405"/>
          </a:xfrm>
        </p:spPr>
        <p:txBody>
          <a:bodyPr/>
          <a:lstStyle/>
          <a:p>
            <a:r>
              <a:rPr lang="sv-SE"/>
              <a:t>Klicka här för att ändra format</a:t>
            </a:r>
            <a:endParaRPr lang="sv-SE" dirty="0"/>
          </a:p>
        </p:txBody>
      </p:sp>
      <p:sp>
        <p:nvSpPr>
          <p:cNvPr id="3" name="Platshållare för innehåll 2"/>
          <p:cNvSpPr>
            <a:spLocks noGrp="1"/>
          </p:cNvSpPr>
          <p:nvPr>
            <p:ph sz="half" idx="1"/>
          </p:nvPr>
        </p:nvSpPr>
        <p:spPr>
          <a:xfrm>
            <a:off x="666000" y="2494800"/>
            <a:ext cx="5325226" cy="37404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6095999" y="975186"/>
            <a:ext cx="4172325" cy="526001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p:cNvSpPr>
            <a:spLocks noGrp="1"/>
          </p:cNvSpPr>
          <p:nvPr>
            <p:ph type="dt" sz="half" idx="10"/>
          </p:nvPr>
        </p:nvSpPr>
        <p:spPr/>
        <p:txBody>
          <a:bodyPr/>
          <a:lstStyle/>
          <a:p>
            <a:fld id="{D230B7FC-8DD1-423E-8EF4-94D7897E47A9}" type="datetimeFigureOut">
              <a:rPr lang="sv-SE" smtClean="0"/>
              <a:t>2017-12-18</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2A89D212-3966-4D00-A59B-EFC19ACC4594}" type="slidenum">
              <a:rPr lang="sv-SE" smtClean="0"/>
              <a:t>‹#›</a:t>
            </a:fld>
            <a:endParaRPr lang="sv-SE" dirty="0"/>
          </a:p>
        </p:txBody>
      </p:sp>
    </p:spTree>
    <p:extLst>
      <p:ext uri="{BB962C8B-B14F-4D97-AF65-F5344CB8AC3E}">
        <p14:creationId xmlns:p14="http://schemas.microsoft.com/office/powerpoint/2010/main" val="390491663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66000" y="975600"/>
            <a:ext cx="9608400" cy="1112400"/>
          </a:xfrm>
        </p:spPr>
        <p:txBody>
          <a:bodyPr>
            <a:noAutofit/>
          </a:bodyPr>
          <a:lstStyle/>
          <a:p>
            <a:r>
              <a:rPr lang="sv-SE"/>
              <a:t>Klicka här för att ändra format</a:t>
            </a:r>
            <a:endParaRPr lang="sv-SE" dirty="0"/>
          </a:p>
        </p:txBody>
      </p:sp>
      <p:sp>
        <p:nvSpPr>
          <p:cNvPr id="3" name="Platshållare för text 2"/>
          <p:cNvSpPr>
            <a:spLocks noGrp="1"/>
          </p:cNvSpPr>
          <p:nvPr>
            <p:ph type="body" idx="1"/>
          </p:nvPr>
        </p:nvSpPr>
        <p:spPr>
          <a:xfrm>
            <a:off x="666001" y="2162175"/>
            <a:ext cx="4716000" cy="609600"/>
          </a:xfrm>
        </p:spPr>
        <p:txBody>
          <a:bodyPr anchor="ctr">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666000" y="2845950"/>
            <a:ext cx="4716000" cy="3391337"/>
          </a:xfrm>
        </p:spPr>
        <p:txBody>
          <a:bodyPr>
            <a:no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p:cNvSpPr>
            <a:spLocks noGrp="1"/>
          </p:cNvSpPr>
          <p:nvPr>
            <p:ph type="body" sz="quarter" idx="3"/>
          </p:nvPr>
        </p:nvSpPr>
        <p:spPr>
          <a:xfrm>
            <a:off x="5551200" y="2162175"/>
            <a:ext cx="4723200" cy="609600"/>
          </a:xfrm>
        </p:spPr>
        <p:txBody>
          <a:bodyPr anchor="ctr">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5551200" y="2847600"/>
            <a:ext cx="4716000" cy="3391200"/>
          </a:xfrm>
        </p:spPr>
        <p:txBody>
          <a:bodyPr>
            <a:no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datum 6"/>
          <p:cNvSpPr>
            <a:spLocks noGrp="1"/>
          </p:cNvSpPr>
          <p:nvPr>
            <p:ph type="dt" sz="half" idx="10"/>
          </p:nvPr>
        </p:nvSpPr>
        <p:spPr/>
        <p:txBody>
          <a:bodyPr/>
          <a:lstStyle/>
          <a:p>
            <a:fld id="{D230B7FC-8DD1-423E-8EF4-94D7897E47A9}" type="datetimeFigureOut">
              <a:rPr lang="sv-SE" smtClean="0"/>
              <a:t>2017-12-18</a:t>
            </a:fld>
            <a:endParaRPr lang="sv-SE" dirty="0"/>
          </a:p>
        </p:txBody>
      </p:sp>
      <p:sp>
        <p:nvSpPr>
          <p:cNvPr id="8" name="Platshållare för sidfot 7"/>
          <p:cNvSpPr>
            <a:spLocks noGrp="1"/>
          </p:cNvSpPr>
          <p:nvPr>
            <p:ph type="ftr" sz="quarter" idx="11"/>
          </p:nvPr>
        </p:nvSpPr>
        <p:spPr/>
        <p:txBody>
          <a:bodyPr/>
          <a:lstStyle/>
          <a:p>
            <a:endParaRPr lang="sv-SE" dirty="0"/>
          </a:p>
        </p:txBody>
      </p:sp>
      <p:sp>
        <p:nvSpPr>
          <p:cNvPr id="9" name="Platshållare för bildnummer 8"/>
          <p:cNvSpPr>
            <a:spLocks noGrp="1"/>
          </p:cNvSpPr>
          <p:nvPr>
            <p:ph type="sldNum" sz="quarter" idx="12"/>
          </p:nvPr>
        </p:nvSpPr>
        <p:spPr/>
        <p:txBody>
          <a:bodyPr/>
          <a:lstStyle/>
          <a:p>
            <a:fld id="{2A89D212-3966-4D00-A59B-EFC19ACC4594}" type="slidenum">
              <a:rPr lang="sv-SE" smtClean="0"/>
              <a:t>‹#›</a:t>
            </a:fld>
            <a:endParaRPr lang="sv-SE" dirty="0"/>
          </a:p>
        </p:txBody>
      </p:sp>
    </p:spTree>
    <p:extLst>
      <p:ext uri="{BB962C8B-B14F-4D97-AF65-F5344CB8AC3E}">
        <p14:creationId xmlns:p14="http://schemas.microsoft.com/office/powerpoint/2010/main" val="2601644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dirty="0"/>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765C18DA-410A-4124-BB0F-DE8CA676B1E5}" type="datetimeFigureOut">
              <a:rPr lang="sv-SE" smtClean="0"/>
              <a:t>2017-12-18</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2DBAD975-63FF-4468-AC34-025F73E043F9}" type="slidenum">
              <a:rPr lang="sv-SE" smtClean="0"/>
              <a:t>‹#›</a:t>
            </a:fld>
            <a:endParaRPr lang="sv-SE" dirty="0"/>
          </a:p>
        </p:txBody>
      </p:sp>
    </p:spTree>
    <p:extLst>
      <p:ext uri="{BB962C8B-B14F-4D97-AF65-F5344CB8AC3E}">
        <p14:creationId xmlns:p14="http://schemas.microsoft.com/office/powerpoint/2010/main" val="250683783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datum 2"/>
          <p:cNvSpPr>
            <a:spLocks noGrp="1"/>
          </p:cNvSpPr>
          <p:nvPr>
            <p:ph type="dt" sz="half" idx="10"/>
          </p:nvPr>
        </p:nvSpPr>
        <p:spPr/>
        <p:txBody>
          <a:bodyPr/>
          <a:lstStyle/>
          <a:p>
            <a:fld id="{D230B7FC-8DD1-423E-8EF4-94D7897E47A9}" type="datetimeFigureOut">
              <a:rPr lang="sv-SE" smtClean="0"/>
              <a:t>2017-12-18</a:t>
            </a:fld>
            <a:endParaRPr lang="sv-SE" dirty="0"/>
          </a:p>
        </p:txBody>
      </p:sp>
      <p:sp>
        <p:nvSpPr>
          <p:cNvPr id="4" name="Platshållare för sidfot 3"/>
          <p:cNvSpPr>
            <a:spLocks noGrp="1"/>
          </p:cNvSpPr>
          <p:nvPr>
            <p:ph type="ftr" sz="quarter" idx="11"/>
          </p:nvPr>
        </p:nvSpPr>
        <p:spPr/>
        <p:txBody>
          <a:bodyPr/>
          <a:lstStyle/>
          <a:p>
            <a:endParaRPr lang="sv-SE" dirty="0"/>
          </a:p>
        </p:txBody>
      </p:sp>
      <p:sp>
        <p:nvSpPr>
          <p:cNvPr id="5" name="Platshållare för bildnummer 4"/>
          <p:cNvSpPr>
            <a:spLocks noGrp="1"/>
          </p:cNvSpPr>
          <p:nvPr>
            <p:ph type="sldNum" sz="quarter" idx="12"/>
          </p:nvPr>
        </p:nvSpPr>
        <p:spPr/>
        <p:txBody>
          <a:bodyPr/>
          <a:lstStyle/>
          <a:p>
            <a:fld id="{2A89D212-3966-4D00-A59B-EFC19ACC4594}" type="slidenum">
              <a:rPr lang="sv-SE" smtClean="0"/>
              <a:t>‹#›</a:t>
            </a:fld>
            <a:endParaRPr lang="sv-SE" dirty="0"/>
          </a:p>
        </p:txBody>
      </p:sp>
    </p:spTree>
    <p:extLst>
      <p:ext uri="{BB962C8B-B14F-4D97-AF65-F5344CB8AC3E}">
        <p14:creationId xmlns:p14="http://schemas.microsoft.com/office/powerpoint/2010/main" val="174875445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D230B7FC-8DD1-423E-8EF4-94D7897E47A9}" type="datetimeFigureOut">
              <a:rPr lang="sv-SE" smtClean="0"/>
              <a:t>2017-12-18</a:t>
            </a:fld>
            <a:endParaRPr lang="sv-SE" dirty="0"/>
          </a:p>
        </p:txBody>
      </p:sp>
      <p:sp>
        <p:nvSpPr>
          <p:cNvPr id="3" name="Platshållare för sidfot 2"/>
          <p:cNvSpPr>
            <a:spLocks noGrp="1"/>
          </p:cNvSpPr>
          <p:nvPr>
            <p:ph type="ftr" sz="quarter" idx="11"/>
          </p:nvPr>
        </p:nvSpPr>
        <p:spPr/>
        <p:txBody>
          <a:bodyPr/>
          <a:lstStyle/>
          <a:p>
            <a:endParaRPr lang="sv-SE" dirty="0"/>
          </a:p>
        </p:txBody>
      </p:sp>
      <p:sp>
        <p:nvSpPr>
          <p:cNvPr id="4" name="Platshållare för bildnummer 3"/>
          <p:cNvSpPr>
            <a:spLocks noGrp="1"/>
          </p:cNvSpPr>
          <p:nvPr>
            <p:ph type="sldNum" sz="quarter" idx="12"/>
          </p:nvPr>
        </p:nvSpPr>
        <p:spPr/>
        <p:txBody>
          <a:bodyPr/>
          <a:lstStyle/>
          <a:p>
            <a:fld id="{2A89D212-3966-4D00-A59B-EFC19ACC4594}" type="slidenum">
              <a:rPr lang="sv-SE" smtClean="0"/>
              <a:t>‹#›</a:t>
            </a:fld>
            <a:endParaRPr lang="sv-SE" dirty="0"/>
          </a:p>
        </p:txBody>
      </p:sp>
    </p:spTree>
    <p:extLst>
      <p:ext uri="{BB962C8B-B14F-4D97-AF65-F5344CB8AC3E}">
        <p14:creationId xmlns:p14="http://schemas.microsoft.com/office/powerpoint/2010/main" val="1802427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666000" y="2746800"/>
            <a:ext cx="9608400" cy="1965600"/>
          </a:xfrm>
        </p:spPr>
        <p:txBody>
          <a:bodyPr anchor="t">
            <a:noAutofit/>
          </a:bodyPr>
          <a:lstStyle>
            <a:lvl1pPr algn="ctr">
              <a:defRPr sz="5400">
                <a:solidFill>
                  <a:schemeClr val="tx1"/>
                </a:solidFill>
              </a:defRPr>
            </a:lvl1pPr>
          </a:lstStyle>
          <a:p>
            <a:r>
              <a:rPr lang="sv-SE" smtClean="0"/>
              <a:t>Klicka här för att ändra format</a:t>
            </a:r>
            <a:endParaRPr lang="sv-SE" dirty="0"/>
          </a:p>
        </p:txBody>
      </p:sp>
      <p:sp>
        <p:nvSpPr>
          <p:cNvPr id="3" name="Platshållare för text 2"/>
          <p:cNvSpPr>
            <a:spLocks noGrp="1"/>
          </p:cNvSpPr>
          <p:nvPr>
            <p:ph type="body" idx="1"/>
          </p:nvPr>
        </p:nvSpPr>
        <p:spPr>
          <a:xfrm>
            <a:off x="666000" y="4810125"/>
            <a:ext cx="9608400" cy="1427163"/>
          </a:xfrm>
        </p:spPr>
        <p:txBody>
          <a:bodyPr>
            <a:noAutofit/>
          </a:bodyPr>
          <a:lstStyle>
            <a:lvl1pPr marL="0" indent="0" algn="ctr">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lvl1pPr>
              <a:defRPr>
                <a:solidFill>
                  <a:schemeClr val="tx1"/>
                </a:solidFill>
              </a:defRPr>
            </a:lvl1pPr>
          </a:lstStyle>
          <a:p>
            <a:fld id="{765C18DA-410A-4124-BB0F-DE8CA676B1E5}" type="datetimeFigureOut">
              <a:rPr lang="sv-SE" smtClean="0"/>
              <a:t>2017-12-18</a:t>
            </a:fld>
            <a:endParaRPr lang="sv-SE" dirty="0"/>
          </a:p>
        </p:txBody>
      </p:sp>
      <p:sp>
        <p:nvSpPr>
          <p:cNvPr id="5" name="Platshållare för sidfot 4"/>
          <p:cNvSpPr>
            <a:spLocks noGrp="1"/>
          </p:cNvSpPr>
          <p:nvPr>
            <p:ph type="ftr" sz="quarter" idx="11"/>
          </p:nvPr>
        </p:nvSpPr>
        <p:spPr/>
        <p:txBody>
          <a:bodyPr/>
          <a:lstStyle>
            <a:lvl1pPr>
              <a:defRPr>
                <a:solidFill>
                  <a:schemeClr val="tx1"/>
                </a:solidFill>
              </a:defRPr>
            </a:lvl1pPr>
          </a:lstStyle>
          <a:p>
            <a:endParaRPr lang="sv-SE" dirty="0"/>
          </a:p>
        </p:txBody>
      </p:sp>
      <p:sp>
        <p:nvSpPr>
          <p:cNvPr id="6" name="Platshållare för bildnummer 5"/>
          <p:cNvSpPr>
            <a:spLocks noGrp="1"/>
          </p:cNvSpPr>
          <p:nvPr>
            <p:ph type="sldNum" sz="quarter" idx="12"/>
          </p:nvPr>
        </p:nvSpPr>
        <p:spPr/>
        <p:txBody>
          <a:bodyPr/>
          <a:lstStyle>
            <a:lvl1pPr>
              <a:defRPr>
                <a:solidFill>
                  <a:schemeClr val="tx1"/>
                </a:solidFill>
              </a:defRPr>
            </a:lvl1pPr>
          </a:lstStyle>
          <a:p>
            <a:fld id="{2DBAD975-63FF-4468-AC34-025F73E043F9}" type="slidenum">
              <a:rPr lang="sv-SE" smtClean="0"/>
              <a:t>‹#›</a:t>
            </a:fld>
            <a:endParaRPr lang="sv-SE" dirty="0"/>
          </a:p>
        </p:txBody>
      </p:sp>
    </p:spTree>
    <p:extLst>
      <p:ext uri="{BB962C8B-B14F-4D97-AF65-F5344CB8AC3E}">
        <p14:creationId xmlns:p14="http://schemas.microsoft.com/office/powerpoint/2010/main" val="1836915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dirty="0"/>
          </a:p>
        </p:txBody>
      </p:sp>
      <p:sp>
        <p:nvSpPr>
          <p:cNvPr id="3" name="Platshållare för innehåll 2"/>
          <p:cNvSpPr>
            <a:spLocks noGrp="1"/>
          </p:cNvSpPr>
          <p:nvPr>
            <p:ph sz="half" idx="1"/>
          </p:nvPr>
        </p:nvSpPr>
        <p:spPr>
          <a:xfrm>
            <a:off x="666000" y="2494800"/>
            <a:ext cx="4716000" cy="374040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innehåll 3"/>
          <p:cNvSpPr>
            <a:spLocks noGrp="1"/>
          </p:cNvSpPr>
          <p:nvPr>
            <p:ph sz="half" idx="2"/>
          </p:nvPr>
        </p:nvSpPr>
        <p:spPr>
          <a:xfrm>
            <a:off x="5552325" y="2494800"/>
            <a:ext cx="4716000" cy="374040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datum 4"/>
          <p:cNvSpPr>
            <a:spLocks noGrp="1"/>
          </p:cNvSpPr>
          <p:nvPr>
            <p:ph type="dt" sz="half" idx="10"/>
          </p:nvPr>
        </p:nvSpPr>
        <p:spPr/>
        <p:txBody>
          <a:bodyPr/>
          <a:lstStyle/>
          <a:p>
            <a:fld id="{765C18DA-410A-4124-BB0F-DE8CA676B1E5}" type="datetimeFigureOut">
              <a:rPr lang="sv-SE" smtClean="0"/>
              <a:t>2017-12-18</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2DBAD975-63FF-4468-AC34-025F73E043F9}" type="slidenum">
              <a:rPr lang="sv-SE" smtClean="0"/>
              <a:t>‹#›</a:t>
            </a:fld>
            <a:endParaRPr lang="sv-SE" dirty="0"/>
          </a:p>
        </p:txBody>
      </p:sp>
    </p:spTree>
    <p:extLst>
      <p:ext uri="{BB962C8B-B14F-4D97-AF65-F5344CB8AC3E}">
        <p14:creationId xmlns:p14="http://schemas.microsoft.com/office/powerpoint/2010/main" val="2235239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Större höger">
    <p:spTree>
      <p:nvGrpSpPr>
        <p:cNvPr id="1" name=""/>
        <p:cNvGrpSpPr/>
        <p:nvPr/>
      </p:nvGrpSpPr>
      <p:grpSpPr>
        <a:xfrm>
          <a:off x="0" y="0"/>
          <a:ext cx="0" cy="0"/>
          <a:chOff x="0" y="0"/>
          <a:chExt cx="0" cy="0"/>
        </a:xfrm>
      </p:grpSpPr>
      <p:sp>
        <p:nvSpPr>
          <p:cNvPr id="2" name="Rubrik 1"/>
          <p:cNvSpPr>
            <a:spLocks noGrp="1"/>
          </p:cNvSpPr>
          <p:nvPr>
            <p:ph type="title"/>
          </p:nvPr>
        </p:nvSpPr>
        <p:spPr>
          <a:xfrm>
            <a:off x="664234" y="874602"/>
            <a:ext cx="5326992" cy="1228518"/>
          </a:xfrm>
        </p:spPr>
        <p:txBody>
          <a:bodyPr/>
          <a:lstStyle/>
          <a:p>
            <a:r>
              <a:rPr lang="sv-SE" smtClean="0"/>
              <a:t>Klicka här för att ändra format</a:t>
            </a:r>
            <a:endParaRPr lang="sv-SE" dirty="0"/>
          </a:p>
        </p:txBody>
      </p:sp>
      <p:sp>
        <p:nvSpPr>
          <p:cNvPr id="3" name="Platshållare för innehåll 2"/>
          <p:cNvSpPr>
            <a:spLocks noGrp="1"/>
          </p:cNvSpPr>
          <p:nvPr>
            <p:ph sz="half" idx="1"/>
          </p:nvPr>
        </p:nvSpPr>
        <p:spPr>
          <a:xfrm>
            <a:off x="666000" y="2494800"/>
            <a:ext cx="5325226" cy="374040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innehåll 3"/>
          <p:cNvSpPr>
            <a:spLocks noGrp="1"/>
          </p:cNvSpPr>
          <p:nvPr>
            <p:ph sz="half" idx="2"/>
          </p:nvPr>
        </p:nvSpPr>
        <p:spPr>
          <a:xfrm>
            <a:off x="6095999" y="874602"/>
            <a:ext cx="4172325" cy="536059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datum 4"/>
          <p:cNvSpPr>
            <a:spLocks noGrp="1"/>
          </p:cNvSpPr>
          <p:nvPr>
            <p:ph type="dt" sz="half" idx="10"/>
          </p:nvPr>
        </p:nvSpPr>
        <p:spPr/>
        <p:txBody>
          <a:bodyPr/>
          <a:lstStyle/>
          <a:p>
            <a:fld id="{765C18DA-410A-4124-BB0F-DE8CA676B1E5}" type="datetimeFigureOut">
              <a:rPr lang="sv-SE" smtClean="0"/>
              <a:t>2017-12-18</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2DBAD975-63FF-4468-AC34-025F73E043F9}" type="slidenum">
              <a:rPr lang="sv-SE" smtClean="0"/>
              <a:t>‹#›</a:t>
            </a:fld>
            <a:endParaRPr lang="sv-SE" dirty="0"/>
          </a:p>
        </p:txBody>
      </p:sp>
    </p:spTree>
    <p:extLst>
      <p:ext uri="{BB962C8B-B14F-4D97-AF65-F5344CB8AC3E}">
        <p14:creationId xmlns:p14="http://schemas.microsoft.com/office/powerpoint/2010/main" val="238499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66000" y="875015"/>
            <a:ext cx="9608400" cy="1228105"/>
          </a:xfrm>
        </p:spPr>
        <p:txBody>
          <a:bodyPr>
            <a:noAutofit/>
          </a:bodyPr>
          <a:lstStyle/>
          <a:p>
            <a:r>
              <a:rPr lang="sv-SE" smtClean="0"/>
              <a:t>Klicka här för att ändra format</a:t>
            </a:r>
            <a:endParaRPr lang="sv-SE" dirty="0"/>
          </a:p>
        </p:txBody>
      </p:sp>
      <p:sp>
        <p:nvSpPr>
          <p:cNvPr id="3" name="Platshållare för text 2"/>
          <p:cNvSpPr>
            <a:spLocks noGrp="1"/>
          </p:cNvSpPr>
          <p:nvPr>
            <p:ph type="body" idx="1"/>
          </p:nvPr>
        </p:nvSpPr>
        <p:spPr>
          <a:xfrm>
            <a:off x="666001" y="2162175"/>
            <a:ext cx="4716000" cy="609600"/>
          </a:xfrm>
        </p:spPr>
        <p:txBody>
          <a:bodyPr anchor="ctr">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666000" y="2845950"/>
            <a:ext cx="4716000" cy="3391337"/>
          </a:xfrm>
        </p:spPr>
        <p:txBody>
          <a:bodyPr>
            <a:no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text 4"/>
          <p:cNvSpPr>
            <a:spLocks noGrp="1"/>
          </p:cNvSpPr>
          <p:nvPr>
            <p:ph type="body" sz="quarter" idx="3"/>
          </p:nvPr>
        </p:nvSpPr>
        <p:spPr>
          <a:xfrm>
            <a:off x="5551200" y="2162175"/>
            <a:ext cx="4723200" cy="609600"/>
          </a:xfrm>
        </p:spPr>
        <p:txBody>
          <a:bodyPr anchor="ctr">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5551200" y="2847600"/>
            <a:ext cx="4716000" cy="3391200"/>
          </a:xfrm>
        </p:spPr>
        <p:txBody>
          <a:bodyPr>
            <a:no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7" name="Platshållare för datum 6"/>
          <p:cNvSpPr>
            <a:spLocks noGrp="1"/>
          </p:cNvSpPr>
          <p:nvPr>
            <p:ph type="dt" sz="half" idx="10"/>
          </p:nvPr>
        </p:nvSpPr>
        <p:spPr/>
        <p:txBody>
          <a:bodyPr/>
          <a:lstStyle/>
          <a:p>
            <a:fld id="{765C18DA-410A-4124-BB0F-DE8CA676B1E5}" type="datetimeFigureOut">
              <a:rPr lang="sv-SE" smtClean="0"/>
              <a:t>2017-12-18</a:t>
            </a:fld>
            <a:endParaRPr lang="sv-SE" dirty="0"/>
          </a:p>
        </p:txBody>
      </p:sp>
      <p:sp>
        <p:nvSpPr>
          <p:cNvPr id="8" name="Platshållare för sidfot 7"/>
          <p:cNvSpPr>
            <a:spLocks noGrp="1"/>
          </p:cNvSpPr>
          <p:nvPr>
            <p:ph type="ftr" sz="quarter" idx="11"/>
          </p:nvPr>
        </p:nvSpPr>
        <p:spPr/>
        <p:txBody>
          <a:bodyPr/>
          <a:lstStyle/>
          <a:p>
            <a:endParaRPr lang="sv-SE" dirty="0"/>
          </a:p>
        </p:txBody>
      </p:sp>
      <p:sp>
        <p:nvSpPr>
          <p:cNvPr id="9" name="Platshållare för bildnummer 8"/>
          <p:cNvSpPr>
            <a:spLocks noGrp="1"/>
          </p:cNvSpPr>
          <p:nvPr>
            <p:ph type="sldNum" sz="quarter" idx="12"/>
          </p:nvPr>
        </p:nvSpPr>
        <p:spPr/>
        <p:txBody>
          <a:bodyPr/>
          <a:lstStyle/>
          <a:p>
            <a:fld id="{2DBAD975-63FF-4468-AC34-025F73E043F9}" type="slidenum">
              <a:rPr lang="sv-SE" smtClean="0"/>
              <a:t>‹#›</a:t>
            </a:fld>
            <a:endParaRPr lang="sv-SE" dirty="0"/>
          </a:p>
        </p:txBody>
      </p:sp>
    </p:spTree>
    <p:extLst>
      <p:ext uri="{BB962C8B-B14F-4D97-AF65-F5344CB8AC3E}">
        <p14:creationId xmlns:p14="http://schemas.microsoft.com/office/powerpoint/2010/main" val="2259653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dirty="0"/>
          </a:p>
        </p:txBody>
      </p:sp>
      <p:sp>
        <p:nvSpPr>
          <p:cNvPr id="3" name="Platshållare för datum 2"/>
          <p:cNvSpPr>
            <a:spLocks noGrp="1"/>
          </p:cNvSpPr>
          <p:nvPr>
            <p:ph type="dt" sz="half" idx="10"/>
          </p:nvPr>
        </p:nvSpPr>
        <p:spPr/>
        <p:txBody>
          <a:bodyPr/>
          <a:lstStyle/>
          <a:p>
            <a:fld id="{765C18DA-410A-4124-BB0F-DE8CA676B1E5}" type="datetimeFigureOut">
              <a:rPr lang="sv-SE" smtClean="0"/>
              <a:t>2017-12-18</a:t>
            </a:fld>
            <a:endParaRPr lang="sv-SE" dirty="0"/>
          </a:p>
        </p:txBody>
      </p:sp>
      <p:sp>
        <p:nvSpPr>
          <p:cNvPr id="4" name="Platshållare för sidfot 3"/>
          <p:cNvSpPr>
            <a:spLocks noGrp="1"/>
          </p:cNvSpPr>
          <p:nvPr>
            <p:ph type="ftr" sz="quarter" idx="11"/>
          </p:nvPr>
        </p:nvSpPr>
        <p:spPr/>
        <p:txBody>
          <a:bodyPr/>
          <a:lstStyle/>
          <a:p>
            <a:endParaRPr lang="sv-SE" dirty="0"/>
          </a:p>
        </p:txBody>
      </p:sp>
      <p:sp>
        <p:nvSpPr>
          <p:cNvPr id="5" name="Platshållare för bildnummer 4"/>
          <p:cNvSpPr>
            <a:spLocks noGrp="1"/>
          </p:cNvSpPr>
          <p:nvPr>
            <p:ph type="sldNum" sz="quarter" idx="12"/>
          </p:nvPr>
        </p:nvSpPr>
        <p:spPr/>
        <p:txBody>
          <a:bodyPr/>
          <a:lstStyle/>
          <a:p>
            <a:fld id="{2DBAD975-63FF-4468-AC34-025F73E043F9}" type="slidenum">
              <a:rPr lang="sv-SE" smtClean="0"/>
              <a:t>‹#›</a:t>
            </a:fld>
            <a:endParaRPr lang="sv-SE" dirty="0"/>
          </a:p>
        </p:txBody>
      </p:sp>
    </p:spTree>
    <p:extLst>
      <p:ext uri="{BB962C8B-B14F-4D97-AF65-F5344CB8AC3E}">
        <p14:creationId xmlns:p14="http://schemas.microsoft.com/office/powerpoint/2010/main" val="2578970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765C18DA-410A-4124-BB0F-DE8CA676B1E5}" type="datetimeFigureOut">
              <a:rPr lang="sv-SE" smtClean="0"/>
              <a:t>2017-12-18</a:t>
            </a:fld>
            <a:endParaRPr lang="sv-SE" dirty="0"/>
          </a:p>
        </p:txBody>
      </p:sp>
      <p:sp>
        <p:nvSpPr>
          <p:cNvPr id="3" name="Platshållare för sidfot 2"/>
          <p:cNvSpPr>
            <a:spLocks noGrp="1"/>
          </p:cNvSpPr>
          <p:nvPr>
            <p:ph type="ftr" sz="quarter" idx="11"/>
          </p:nvPr>
        </p:nvSpPr>
        <p:spPr/>
        <p:txBody>
          <a:bodyPr/>
          <a:lstStyle/>
          <a:p>
            <a:endParaRPr lang="sv-SE" dirty="0"/>
          </a:p>
        </p:txBody>
      </p:sp>
      <p:sp>
        <p:nvSpPr>
          <p:cNvPr id="4" name="Platshållare för bildnummer 3"/>
          <p:cNvSpPr>
            <a:spLocks noGrp="1"/>
          </p:cNvSpPr>
          <p:nvPr>
            <p:ph type="sldNum" sz="quarter" idx="12"/>
          </p:nvPr>
        </p:nvSpPr>
        <p:spPr/>
        <p:txBody>
          <a:bodyPr/>
          <a:lstStyle/>
          <a:p>
            <a:fld id="{2DBAD975-63FF-4468-AC34-025F73E043F9}" type="slidenum">
              <a:rPr lang="sv-SE" smtClean="0"/>
              <a:t>‹#›</a:t>
            </a:fld>
            <a:endParaRPr lang="sv-SE" dirty="0"/>
          </a:p>
        </p:txBody>
      </p:sp>
    </p:spTree>
    <p:extLst>
      <p:ext uri="{BB962C8B-B14F-4D97-AF65-F5344CB8AC3E}">
        <p14:creationId xmlns:p14="http://schemas.microsoft.com/office/powerpoint/2010/main" val="1311594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1.emf"/><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5" Type="http://schemas.openxmlformats.org/officeDocument/2006/relationships/image" Target="../media/image1.emf"/><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5" Type="http://schemas.openxmlformats.org/officeDocument/2006/relationships/slideLayout" Target="../slideLayouts/slideLayout28.xml"/><Relationship Id="rId10" Type="http://schemas.openxmlformats.org/officeDocument/2006/relationships/image" Target="../media/image1.emf"/><Relationship Id="rId4" Type="http://schemas.openxmlformats.org/officeDocument/2006/relationships/slideLayout" Target="../slideLayouts/slideLayout27.xml"/><Relationship Id="rId9"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2E2E2"/>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64233" y="874602"/>
            <a:ext cx="9609825" cy="1231392"/>
          </a:xfrm>
          <a:prstGeom prst="rect">
            <a:avLst/>
          </a:prstGeom>
        </p:spPr>
        <p:txBody>
          <a:bodyPr vert="horz" lIns="91440" tIns="45720" rIns="91440" bIns="45720" rtlCol="0" anchor="t">
            <a:noAutofit/>
          </a:bodyPr>
          <a:lstStyle/>
          <a:p>
            <a:r>
              <a:rPr lang="sv-SE" dirty="0"/>
              <a:t>Klicka här för att ändra format</a:t>
            </a:r>
          </a:p>
        </p:txBody>
      </p:sp>
      <p:sp>
        <p:nvSpPr>
          <p:cNvPr id="3" name="Platshållare för text 2"/>
          <p:cNvSpPr>
            <a:spLocks noGrp="1"/>
          </p:cNvSpPr>
          <p:nvPr>
            <p:ph type="body" idx="1"/>
          </p:nvPr>
        </p:nvSpPr>
        <p:spPr>
          <a:xfrm>
            <a:off x="664232" y="2495203"/>
            <a:ext cx="9609825" cy="3738598"/>
          </a:xfrm>
          <a:prstGeom prst="rect">
            <a:avLst/>
          </a:prstGeom>
        </p:spPr>
        <p:txBody>
          <a:bodyPr vert="horz" lIns="91440" tIns="45720" rIns="91440" bIns="45720" rtlCol="0">
            <a:no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664232" y="6356350"/>
            <a:ext cx="1269343" cy="365125"/>
          </a:xfrm>
          <a:prstGeom prst="rect">
            <a:avLst/>
          </a:prstGeom>
        </p:spPr>
        <p:txBody>
          <a:bodyPr vert="horz" lIns="91440" tIns="45720" rIns="91440" bIns="45720" rtlCol="0" anchor="ctr"/>
          <a:lstStyle>
            <a:lvl1pPr algn="l">
              <a:defRPr sz="1200">
                <a:solidFill>
                  <a:schemeClr val="tx1"/>
                </a:solidFill>
              </a:defRPr>
            </a:lvl1pPr>
          </a:lstStyle>
          <a:p>
            <a:fld id="{765C18DA-410A-4124-BB0F-DE8CA676B1E5}" type="datetimeFigureOut">
              <a:rPr lang="sv-SE" smtClean="0"/>
              <a:t>2017-12-18</a:t>
            </a:fld>
            <a:endParaRPr lang="sv-SE" dirty="0"/>
          </a:p>
        </p:txBody>
      </p:sp>
      <p:sp>
        <p:nvSpPr>
          <p:cNvPr id="5" name="Platshållare för sidfot 4"/>
          <p:cNvSpPr>
            <a:spLocks noGrp="1"/>
          </p:cNvSpPr>
          <p:nvPr>
            <p:ph type="ftr" sz="quarter" idx="3"/>
          </p:nvPr>
        </p:nvSpPr>
        <p:spPr>
          <a:xfrm>
            <a:off x="2457449" y="6356350"/>
            <a:ext cx="6029326" cy="365125"/>
          </a:xfrm>
          <a:prstGeom prst="rect">
            <a:avLst/>
          </a:prstGeom>
        </p:spPr>
        <p:txBody>
          <a:bodyPr vert="horz" lIns="91440" tIns="45720" rIns="91440" bIns="45720" rtlCol="0" anchor="ctr"/>
          <a:lstStyle>
            <a:lvl1pPr algn="ctr">
              <a:defRPr sz="1200">
                <a:solidFill>
                  <a:schemeClr val="tx1"/>
                </a:solidFill>
              </a:defRPr>
            </a:lvl1pPr>
          </a:lstStyle>
          <a:p>
            <a:endParaRPr lang="sv-SE" dirty="0"/>
          </a:p>
        </p:txBody>
      </p:sp>
      <p:sp>
        <p:nvSpPr>
          <p:cNvPr id="6" name="Platshållare för bildnummer 5"/>
          <p:cNvSpPr>
            <a:spLocks noGrp="1"/>
          </p:cNvSpPr>
          <p:nvPr>
            <p:ph type="sldNum" sz="quarter" idx="4"/>
          </p:nvPr>
        </p:nvSpPr>
        <p:spPr>
          <a:xfrm>
            <a:off x="9009033" y="6356350"/>
            <a:ext cx="1270800" cy="365125"/>
          </a:xfrm>
          <a:prstGeom prst="rect">
            <a:avLst/>
          </a:prstGeom>
        </p:spPr>
        <p:txBody>
          <a:bodyPr vert="horz" lIns="91440" tIns="45720" rIns="91440" bIns="45720" rtlCol="0" anchor="ctr"/>
          <a:lstStyle>
            <a:lvl1pPr algn="r">
              <a:defRPr sz="1200">
                <a:solidFill>
                  <a:schemeClr val="tx1"/>
                </a:solidFill>
              </a:defRPr>
            </a:lvl1pPr>
          </a:lstStyle>
          <a:p>
            <a:fld id="{2DBAD975-63FF-4468-AC34-025F73E043F9}" type="slidenum">
              <a:rPr lang="sv-SE" smtClean="0"/>
              <a:t>‹#›</a:t>
            </a:fld>
            <a:endParaRPr lang="sv-SE" dirty="0"/>
          </a:p>
        </p:txBody>
      </p:sp>
      <p:pic>
        <p:nvPicPr>
          <p:cNvPr id="10" name="Bildobjekt 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9111778" y="-9524"/>
            <a:ext cx="3096000" cy="3599059"/>
          </a:xfrm>
          <a:prstGeom prst="rect">
            <a:avLst/>
          </a:prstGeom>
        </p:spPr>
      </p:pic>
    </p:spTree>
    <p:extLst>
      <p:ext uri="{BB962C8B-B14F-4D97-AF65-F5344CB8AC3E}">
        <p14:creationId xmlns:p14="http://schemas.microsoft.com/office/powerpoint/2010/main" val="19971489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l" defTabSz="914400" rtl="0" eaLnBrk="1" latinLnBrk="0" hangingPunct="1">
        <a:lnSpc>
          <a:spcPct val="95000"/>
        </a:lnSpc>
        <a:spcBef>
          <a:spcPct val="0"/>
        </a:spcBef>
        <a:buNone/>
        <a:defRPr sz="4400" b="1" kern="1200">
          <a:solidFill>
            <a:schemeClr val="tx1"/>
          </a:solidFill>
          <a:latin typeface="+mj-lt"/>
          <a:ea typeface="+mj-ea"/>
          <a:cs typeface="+mj-cs"/>
        </a:defRPr>
      </a:lvl1pPr>
    </p:titleStyle>
    <p:bodyStyle>
      <a:lvl1pPr marL="258763" indent="-228600" algn="l" defTabSz="914400" rtl="0" eaLnBrk="1" latinLnBrk="0" hangingPunct="1">
        <a:lnSpc>
          <a:spcPct val="100000"/>
        </a:lnSpc>
        <a:spcBef>
          <a:spcPts val="0"/>
        </a:spcBef>
        <a:spcAft>
          <a:spcPts val="1200"/>
        </a:spcAft>
        <a:buFont typeface="Symbol" panose="05050102010706020507" pitchFamily="18" charset="2"/>
        <a:buChar char=""/>
        <a:defRPr sz="18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600"/>
        </a:spcAft>
        <a:buFont typeface="Symbol" panose="05050102010706020507" pitchFamily="18" charset="2"/>
        <a:buChar char="-"/>
        <a:defRPr sz="16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9" pos="3840">
          <p15:clr>
            <a:srgbClr val="F26B43"/>
          </p15:clr>
        </p15:guide>
        <p15:guide id="10" orient="horz" pos="216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64233" y="874602"/>
            <a:ext cx="9609825" cy="1231392"/>
          </a:xfrm>
          <a:prstGeom prst="rect">
            <a:avLst/>
          </a:prstGeom>
        </p:spPr>
        <p:txBody>
          <a:bodyPr vert="horz" lIns="91440" tIns="45720" rIns="91440" bIns="45720" rtlCol="0" anchor="t">
            <a:noAutofit/>
          </a:bodyPr>
          <a:lstStyle/>
          <a:p>
            <a:r>
              <a:rPr lang="sv-SE" dirty="0"/>
              <a:t>Klicka här för att ändra format</a:t>
            </a:r>
          </a:p>
        </p:txBody>
      </p:sp>
      <p:sp>
        <p:nvSpPr>
          <p:cNvPr id="3" name="Platshållare för text 2"/>
          <p:cNvSpPr>
            <a:spLocks noGrp="1"/>
          </p:cNvSpPr>
          <p:nvPr>
            <p:ph type="body" idx="1"/>
          </p:nvPr>
        </p:nvSpPr>
        <p:spPr>
          <a:xfrm>
            <a:off x="664232" y="2495203"/>
            <a:ext cx="9609825" cy="3738598"/>
          </a:xfrm>
          <a:prstGeom prst="rect">
            <a:avLst/>
          </a:prstGeom>
        </p:spPr>
        <p:txBody>
          <a:bodyPr vert="horz" lIns="91440" tIns="45720" rIns="91440" bIns="45720" rtlCol="0">
            <a:no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664232" y="6356350"/>
            <a:ext cx="1269343" cy="365125"/>
          </a:xfrm>
          <a:prstGeom prst="rect">
            <a:avLst/>
          </a:prstGeom>
        </p:spPr>
        <p:txBody>
          <a:bodyPr vert="horz" lIns="91440" tIns="45720" rIns="91440" bIns="45720" rtlCol="0" anchor="ctr"/>
          <a:lstStyle>
            <a:lvl1pPr algn="l">
              <a:defRPr sz="1200">
                <a:solidFill>
                  <a:schemeClr val="tx1"/>
                </a:solidFill>
              </a:defRPr>
            </a:lvl1pPr>
          </a:lstStyle>
          <a:p>
            <a:fld id="{4B42D259-ACB8-4FD1-AC0F-9CAC8F5E07E0}" type="datetimeFigureOut">
              <a:rPr lang="sv-SE" smtClean="0"/>
              <a:t>2017-12-18</a:t>
            </a:fld>
            <a:endParaRPr lang="sv-SE" dirty="0"/>
          </a:p>
        </p:txBody>
      </p:sp>
      <p:sp>
        <p:nvSpPr>
          <p:cNvPr id="5" name="Platshållare för sidfot 4"/>
          <p:cNvSpPr>
            <a:spLocks noGrp="1"/>
          </p:cNvSpPr>
          <p:nvPr>
            <p:ph type="ftr" sz="quarter" idx="3"/>
          </p:nvPr>
        </p:nvSpPr>
        <p:spPr>
          <a:xfrm>
            <a:off x="2457449" y="6356350"/>
            <a:ext cx="6029326" cy="365125"/>
          </a:xfrm>
          <a:prstGeom prst="rect">
            <a:avLst/>
          </a:prstGeom>
        </p:spPr>
        <p:txBody>
          <a:bodyPr vert="horz" lIns="91440" tIns="45720" rIns="91440" bIns="45720" rtlCol="0" anchor="ctr"/>
          <a:lstStyle>
            <a:lvl1pPr algn="ctr">
              <a:defRPr sz="1200">
                <a:solidFill>
                  <a:schemeClr val="tx1"/>
                </a:solidFill>
              </a:defRPr>
            </a:lvl1pPr>
          </a:lstStyle>
          <a:p>
            <a:endParaRPr lang="sv-SE" dirty="0"/>
          </a:p>
        </p:txBody>
      </p:sp>
      <p:sp>
        <p:nvSpPr>
          <p:cNvPr id="6" name="Platshållare för bildnummer 5"/>
          <p:cNvSpPr>
            <a:spLocks noGrp="1"/>
          </p:cNvSpPr>
          <p:nvPr>
            <p:ph type="sldNum" sz="quarter" idx="4"/>
          </p:nvPr>
        </p:nvSpPr>
        <p:spPr>
          <a:xfrm>
            <a:off x="9009033" y="6356350"/>
            <a:ext cx="1270800" cy="365125"/>
          </a:xfrm>
          <a:prstGeom prst="rect">
            <a:avLst/>
          </a:prstGeom>
        </p:spPr>
        <p:txBody>
          <a:bodyPr vert="horz" lIns="91440" tIns="45720" rIns="91440" bIns="45720" rtlCol="0" anchor="ctr"/>
          <a:lstStyle>
            <a:lvl1pPr algn="r">
              <a:defRPr sz="1200">
                <a:solidFill>
                  <a:schemeClr val="tx1"/>
                </a:solidFill>
              </a:defRPr>
            </a:lvl1pPr>
          </a:lstStyle>
          <a:p>
            <a:fld id="{34C9B0E5-37D7-412E-A162-6A236BADC197}" type="slidenum">
              <a:rPr lang="sv-SE" smtClean="0"/>
              <a:t>‹#›</a:t>
            </a:fld>
            <a:endParaRPr lang="sv-SE" dirty="0"/>
          </a:p>
        </p:txBody>
      </p:sp>
      <p:pic>
        <p:nvPicPr>
          <p:cNvPr id="10" name="Bildobjekt 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9111778" y="-9524"/>
            <a:ext cx="3096000" cy="3599059"/>
          </a:xfrm>
          <a:prstGeom prst="rect">
            <a:avLst/>
          </a:prstGeom>
        </p:spPr>
      </p:pic>
    </p:spTree>
    <p:extLst>
      <p:ext uri="{BB962C8B-B14F-4D97-AF65-F5344CB8AC3E}">
        <p14:creationId xmlns:p14="http://schemas.microsoft.com/office/powerpoint/2010/main" val="144807772"/>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Lst>
  <p:txStyles>
    <p:titleStyle>
      <a:lvl1pPr algn="l" defTabSz="914400" rtl="0" eaLnBrk="1" latinLnBrk="0" hangingPunct="1">
        <a:lnSpc>
          <a:spcPct val="95000"/>
        </a:lnSpc>
        <a:spcBef>
          <a:spcPct val="0"/>
        </a:spcBef>
        <a:buNone/>
        <a:defRPr sz="4400" b="1" kern="1200">
          <a:solidFill>
            <a:schemeClr val="tx1"/>
          </a:solidFill>
          <a:latin typeface="+mj-lt"/>
          <a:ea typeface="+mj-ea"/>
          <a:cs typeface="+mj-cs"/>
        </a:defRPr>
      </a:lvl1pPr>
    </p:titleStyle>
    <p:bodyStyle>
      <a:lvl1pPr marL="258763" indent="-228600" algn="l" defTabSz="914400" rtl="0" eaLnBrk="1" latinLnBrk="0" hangingPunct="1">
        <a:lnSpc>
          <a:spcPct val="100000"/>
        </a:lnSpc>
        <a:spcBef>
          <a:spcPts val="0"/>
        </a:spcBef>
        <a:spcAft>
          <a:spcPts val="1200"/>
        </a:spcAft>
        <a:buFont typeface="Symbol" panose="05050102010706020507" pitchFamily="18" charset="2"/>
        <a:buChar char=""/>
        <a:defRPr sz="18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600"/>
        </a:spcAft>
        <a:buFont typeface="Symbol" panose="05050102010706020507" pitchFamily="18" charset="2"/>
        <a:buChar char="-"/>
        <a:defRPr sz="16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9" pos="3840">
          <p15:clr>
            <a:srgbClr val="F26B43"/>
          </p15:clr>
        </p15:guide>
        <p15:guide id="10" orient="horz" pos="216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E2E2E2"/>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64233" y="874602"/>
            <a:ext cx="9609825" cy="1231392"/>
          </a:xfrm>
          <a:prstGeom prst="rect">
            <a:avLst/>
          </a:prstGeom>
        </p:spPr>
        <p:txBody>
          <a:bodyPr vert="horz" lIns="91440" tIns="45720" rIns="91440" bIns="45720" rtlCol="0" anchor="t">
            <a:noAutofit/>
          </a:bodyPr>
          <a:lstStyle/>
          <a:p>
            <a:r>
              <a:rPr lang="sv-SE" dirty="0"/>
              <a:t>Klicka här för att ändra format</a:t>
            </a:r>
          </a:p>
        </p:txBody>
      </p:sp>
      <p:sp>
        <p:nvSpPr>
          <p:cNvPr id="3" name="Platshållare för text 2"/>
          <p:cNvSpPr>
            <a:spLocks noGrp="1"/>
          </p:cNvSpPr>
          <p:nvPr>
            <p:ph type="body" idx="1"/>
          </p:nvPr>
        </p:nvSpPr>
        <p:spPr>
          <a:xfrm>
            <a:off x="664232" y="2495203"/>
            <a:ext cx="9609825" cy="3738598"/>
          </a:xfrm>
          <a:prstGeom prst="rect">
            <a:avLst/>
          </a:prstGeom>
        </p:spPr>
        <p:txBody>
          <a:bodyPr vert="horz" lIns="91440" tIns="45720" rIns="91440" bIns="45720" rtlCol="0">
            <a:no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664232" y="6356350"/>
            <a:ext cx="1269343" cy="365125"/>
          </a:xfrm>
          <a:prstGeom prst="rect">
            <a:avLst/>
          </a:prstGeom>
        </p:spPr>
        <p:txBody>
          <a:bodyPr vert="horz" lIns="91440" tIns="45720" rIns="91440" bIns="45720" rtlCol="0" anchor="ctr"/>
          <a:lstStyle>
            <a:lvl1pPr algn="l">
              <a:defRPr sz="1200">
                <a:solidFill>
                  <a:srgbClr val="FFFFFF"/>
                </a:solidFill>
              </a:defRPr>
            </a:lvl1pPr>
          </a:lstStyle>
          <a:p>
            <a:fld id="{4B42D259-ACB8-4FD1-AC0F-9CAC8F5E07E0}" type="datetimeFigureOut">
              <a:rPr lang="sv-SE" smtClean="0"/>
              <a:pPr/>
              <a:t>2017-12-18</a:t>
            </a:fld>
            <a:endParaRPr lang="sv-SE" dirty="0"/>
          </a:p>
        </p:txBody>
      </p:sp>
      <p:sp>
        <p:nvSpPr>
          <p:cNvPr id="5" name="Platshållare för sidfot 4"/>
          <p:cNvSpPr>
            <a:spLocks noGrp="1"/>
          </p:cNvSpPr>
          <p:nvPr>
            <p:ph type="ftr" sz="quarter" idx="3"/>
          </p:nvPr>
        </p:nvSpPr>
        <p:spPr>
          <a:xfrm>
            <a:off x="2457449" y="6356350"/>
            <a:ext cx="6029326" cy="365125"/>
          </a:xfrm>
          <a:prstGeom prst="rect">
            <a:avLst/>
          </a:prstGeom>
        </p:spPr>
        <p:txBody>
          <a:bodyPr vert="horz" lIns="91440" tIns="45720" rIns="91440" bIns="45720" rtlCol="0" anchor="ctr"/>
          <a:lstStyle>
            <a:lvl1pPr algn="ctr">
              <a:defRPr sz="1200">
                <a:solidFill>
                  <a:srgbClr val="FFFFFF"/>
                </a:solidFill>
              </a:defRPr>
            </a:lvl1pPr>
          </a:lstStyle>
          <a:p>
            <a:endParaRPr lang="sv-SE" dirty="0"/>
          </a:p>
        </p:txBody>
      </p:sp>
      <p:sp>
        <p:nvSpPr>
          <p:cNvPr id="6" name="Platshållare för bildnummer 5"/>
          <p:cNvSpPr>
            <a:spLocks noGrp="1"/>
          </p:cNvSpPr>
          <p:nvPr>
            <p:ph type="sldNum" sz="quarter" idx="4"/>
          </p:nvPr>
        </p:nvSpPr>
        <p:spPr>
          <a:xfrm>
            <a:off x="9009033" y="6356350"/>
            <a:ext cx="1270800" cy="365125"/>
          </a:xfrm>
          <a:prstGeom prst="rect">
            <a:avLst/>
          </a:prstGeom>
        </p:spPr>
        <p:txBody>
          <a:bodyPr vert="horz" lIns="91440" tIns="45720" rIns="91440" bIns="45720" rtlCol="0" anchor="ctr"/>
          <a:lstStyle>
            <a:lvl1pPr algn="r">
              <a:defRPr sz="1200">
                <a:solidFill>
                  <a:srgbClr val="FFFFFF"/>
                </a:solidFill>
              </a:defRPr>
            </a:lvl1pPr>
          </a:lstStyle>
          <a:p>
            <a:fld id="{34C9B0E5-37D7-412E-A162-6A236BADC197}" type="slidenum">
              <a:rPr lang="sv-SE" smtClean="0"/>
              <a:pPr/>
              <a:t>‹#›</a:t>
            </a:fld>
            <a:endParaRPr lang="sv-SE" dirty="0"/>
          </a:p>
        </p:txBody>
      </p:sp>
      <p:pic>
        <p:nvPicPr>
          <p:cNvPr id="10" name="Bildobjekt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111778" y="-9524"/>
            <a:ext cx="3096000" cy="3599059"/>
          </a:xfrm>
          <a:prstGeom prst="rect">
            <a:avLst/>
          </a:prstGeom>
        </p:spPr>
      </p:pic>
    </p:spTree>
    <p:extLst>
      <p:ext uri="{BB962C8B-B14F-4D97-AF65-F5344CB8AC3E}">
        <p14:creationId xmlns:p14="http://schemas.microsoft.com/office/powerpoint/2010/main" val="2326646358"/>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Lst>
  <p:txStyles>
    <p:titleStyle>
      <a:lvl1pPr algn="l" defTabSz="914400" rtl="0" eaLnBrk="1" latinLnBrk="0" hangingPunct="1">
        <a:lnSpc>
          <a:spcPct val="95000"/>
        </a:lnSpc>
        <a:spcBef>
          <a:spcPct val="0"/>
        </a:spcBef>
        <a:buNone/>
        <a:defRPr sz="4400" b="1" kern="1200">
          <a:solidFill>
            <a:srgbClr val="FFFFFF"/>
          </a:solidFill>
          <a:latin typeface="+mj-lt"/>
          <a:ea typeface="+mj-ea"/>
          <a:cs typeface="+mj-cs"/>
        </a:defRPr>
      </a:lvl1pPr>
    </p:titleStyle>
    <p:bodyStyle>
      <a:lvl1pPr marL="258763" indent="-228600" algn="l" defTabSz="914400" rtl="0" eaLnBrk="1" latinLnBrk="0" hangingPunct="1">
        <a:lnSpc>
          <a:spcPct val="100000"/>
        </a:lnSpc>
        <a:spcBef>
          <a:spcPts val="0"/>
        </a:spcBef>
        <a:spcAft>
          <a:spcPts val="1200"/>
        </a:spcAft>
        <a:buFont typeface="Symbol" panose="05050102010706020507" pitchFamily="18" charset="2"/>
        <a:buChar char=""/>
        <a:defRPr sz="1800" kern="1200">
          <a:solidFill>
            <a:srgbClr val="FFFFFF"/>
          </a:solidFill>
          <a:latin typeface="+mn-lt"/>
          <a:ea typeface="+mn-ea"/>
          <a:cs typeface="+mn-cs"/>
        </a:defRPr>
      </a:lvl1pPr>
      <a:lvl2pPr marL="685800" indent="-228600" algn="l" defTabSz="914400" rtl="0" eaLnBrk="1" latinLnBrk="0" hangingPunct="1">
        <a:lnSpc>
          <a:spcPct val="100000"/>
        </a:lnSpc>
        <a:spcBef>
          <a:spcPts val="0"/>
        </a:spcBef>
        <a:spcAft>
          <a:spcPts val="600"/>
        </a:spcAft>
        <a:buFont typeface="Symbol" panose="05050102010706020507" pitchFamily="18" charset="2"/>
        <a:buChar char="-"/>
        <a:defRPr sz="1600" kern="1200">
          <a:solidFill>
            <a:srgbClr val="FFFFFF"/>
          </a:solidFill>
          <a:latin typeface="+mn-lt"/>
          <a:ea typeface="+mn-ea"/>
          <a:cs typeface="+mn-cs"/>
        </a:defRPr>
      </a:lvl2pPr>
      <a:lvl3pPr marL="11430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rgbClr val="FFFFFF"/>
          </a:solidFill>
          <a:latin typeface="+mn-lt"/>
          <a:ea typeface="+mn-ea"/>
          <a:cs typeface="+mn-cs"/>
        </a:defRPr>
      </a:lvl3pPr>
      <a:lvl4pPr marL="16002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rgbClr val="FFFFFF"/>
          </a:solidFill>
          <a:latin typeface="+mn-lt"/>
          <a:ea typeface="+mn-ea"/>
          <a:cs typeface="+mn-cs"/>
        </a:defRPr>
      </a:lvl4pPr>
      <a:lvl5pPr marL="20574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9" pos="3840">
          <p15:clr>
            <a:srgbClr val="F26B43"/>
          </p15:clr>
        </p15:guide>
        <p15:guide id="10" orient="horz" pos="216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8D8179"/>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64233" y="975186"/>
            <a:ext cx="9609825" cy="1112405"/>
          </a:xfrm>
          <a:prstGeom prst="rect">
            <a:avLst/>
          </a:prstGeom>
        </p:spPr>
        <p:txBody>
          <a:bodyPr vert="horz" lIns="91440" tIns="45720" rIns="91440" bIns="45720" rtlCol="0" anchor="t">
            <a:noAutofit/>
          </a:bodyPr>
          <a:lstStyle/>
          <a:p>
            <a:r>
              <a:rPr lang="sv-SE" dirty="0"/>
              <a:t>Klicka här för att ändra format</a:t>
            </a:r>
          </a:p>
        </p:txBody>
      </p:sp>
      <p:sp>
        <p:nvSpPr>
          <p:cNvPr id="3" name="Platshållare för text 2"/>
          <p:cNvSpPr>
            <a:spLocks noGrp="1"/>
          </p:cNvSpPr>
          <p:nvPr>
            <p:ph type="body" idx="1"/>
          </p:nvPr>
        </p:nvSpPr>
        <p:spPr>
          <a:xfrm>
            <a:off x="664232" y="2495203"/>
            <a:ext cx="9609825" cy="3738598"/>
          </a:xfrm>
          <a:prstGeom prst="rect">
            <a:avLst/>
          </a:prstGeom>
        </p:spPr>
        <p:txBody>
          <a:bodyPr vert="horz" lIns="91440" tIns="45720" rIns="91440" bIns="45720" rtlCol="0">
            <a:no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664232" y="6356350"/>
            <a:ext cx="1269343" cy="365125"/>
          </a:xfrm>
          <a:prstGeom prst="rect">
            <a:avLst/>
          </a:prstGeom>
        </p:spPr>
        <p:txBody>
          <a:bodyPr vert="horz" lIns="91440" tIns="45720" rIns="91440" bIns="45720" rtlCol="0" anchor="ctr"/>
          <a:lstStyle>
            <a:lvl1pPr algn="l">
              <a:defRPr sz="1200">
                <a:solidFill>
                  <a:schemeClr val="bg1"/>
                </a:solidFill>
              </a:defRPr>
            </a:lvl1pPr>
          </a:lstStyle>
          <a:p>
            <a:fld id="{D230B7FC-8DD1-423E-8EF4-94D7897E47A9}" type="datetimeFigureOut">
              <a:rPr lang="sv-SE" smtClean="0"/>
              <a:pPr/>
              <a:t>2017-12-18</a:t>
            </a:fld>
            <a:endParaRPr lang="sv-SE" dirty="0"/>
          </a:p>
        </p:txBody>
      </p:sp>
      <p:sp>
        <p:nvSpPr>
          <p:cNvPr id="5" name="Platshållare för sidfot 4"/>
          <p:cNvSpPr>
            <a:spLocks noGrp="1"/>
          </p:cNvSpPr>
          <p:nvPr>
            <p:ph type="ftr" sz="quarter" idx="3"/>
          </p:nvPr>
        </p:nvSpPr>
        <p:spPr>
          <a:xfrm>
            <a:off x="2457449" y="6356350"/>
            <a:ext cx="6029326" cy="365125"/>
          </a:xfrm>
          <a:prstGeom prst="rect">
            <a:avLst/>
          </a:prstGeom>
        </p:spPr>
        <p:txBody>
          <a:bodyPr vert="horz" lIns="91440" tIns="45720" rIns="91440" bIns="45720" rtlCol="0" anchor="ctr"/>
          <a:lstStyle>
            <a:lvl1pPr algn="ctr">
              <a:defRPr sz="1200">
                <a:solidFill>
                  <a:schemeClr val="bg1"/>
                </a:solidFill>
              </a:defRPr>
            </a:lvl1pPr>
          </a:lstStyle>
          <a:p>
            <a:endParaRPr lang="sv-SE" dirty="0"/>
          </a:p>
        </p:txBody>
      </p:sp>
      <p:sp>
        <p:nvSpPr>
          <p:cNvPr id="6" name="Platshållare för bildnummer 5"/>
          <p:cNvSpPr>
            <a:spLocks noGrp="1"/>
          </p:cNvSpPr>
          <p:nvPr>
            <p:ph type="sldNum" sz="quarter" idx="4"/>
          </p:nvPr>
        </p:nvSpPr>
        <p:spPr>
          <a:xfrm>
            <a:off x="9009033" y="6356350"/>
            <a:ext cx="1270800" cy="365125"/>
          </a:xfrm>
          <a:prstGeom prst="rect">
            <a:avLst/>
          </a:prstGeom>
        </p:spPr>
        <p:txBody>
          <a:bodyPr vert="horz" lIns="91440" tIns="45720" rIns="91440" bIns="45720" rtlCol="0" anchor="ctr"/>
          <a:lstStyle>
            <a:lvl1pPr algn="r">
              <a:defRPr sz="1200">
                <a:solidFill>
                  <a:schemeClr val="bg1"/>
                </a:solidFill>
              </a:defRPr>
            </a:lvl1pPr>
          </a:lstStyle>
          <a:p>
            <a:fld id="{2A89D212-3966-4D00-A59B-EFC19ACC4594}" type="slidenum">
              <a:rPr lang="sv-SE" smtClean="0"/>
              <a:pPr/>
              <a:t>‹#›</a:t>
            </a:fld>
            <a:endParaRPr lang="sv-SE" dirty="0"/>
          </a:p>
        </p:txBody>
      </p:sp>
      <p:pic>
        <p:nvPicPr>
          <p:cNvPr id="10" name="Bildobjekt 9"/>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9111778" y="-9524"/>
            <a:ext cx="3096000" cy="3599059"/>
          </a:xfrm>
          <a:prstGeom prst="rect">
            <a:avLst/>
          </a:prstGeom>
        </p:spPr>
      </p:pic>
    </p:spTree>
    <p:extLst>
      <p:ext uri="{BB962C8B-B14F-4D97-AF65-F5344CB8AC3E}">
        <p14:creationId xmlns:p14="http://schemas.microsoft.com/office/powerpoint/2010/main" val="3541014257"/>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Lst>
  <p:txStyles>
    <p:titleStyle>
      <a:lvl1pPr algn="l" defTabSz="914400" rtl="0" eaLnBrk="1" latinLnBrk="0" hangingPunct="1">
        <a:lnSpc>
          <a:spcPct val="80000"/>
        </a:lnSpc>
        <a:spcBef>
          <a:spcPct val="0"/>
        </a:spcBef>
        <a:buNone/>
        <a:defRPr sz="4400" b="1" kern="1200">
          <a:solidFill>
            <a:schemeClr val="bg1"/>
          </a:solidFill>
          <a:latin typeface="+mj-lt"/>
          <a:ea typeface="+mj-ea"/>
          <a:cs typeface="+mj-cs"/>
        </a:defRPr>
      </a:lvl1pPr>
    </p:titleStyle>
    <p:bodyStyle>
      <a:lvl1pPr marL="258763" indent="-228600" algn="l" defTabSz="914400" rtl="0" eaLnBrk="1" latinLnBrk="0" hangingPunct="1">
        <a:lnSpc>
          <a:spcPct val="100000"/>
        </a:lnSpc>
        <a:spcBef>
          <a:spcPts val="0"/>
        </a:spcBef>
        <a:spcAft>
          <a:spcPts val="1200"/>
        </a:spcAft>
        <a:buFont typeface="Symbol" panose="05050102010706020507" pitchFamily="18" charset="2"/>
        <a:buChar char=""/>
        <a:defRPr sz="1800" kern="1200">
          <a:solidFill>
            <a:schemeClr val="bg1"/>
          </a:solidFill>
          <a:latin typeface="+mn-lt"/>
          <a:ea typeface="+mn-ea"/>
          <a:cs typeface="+mn-cs"/>
        </a:defRPr>
      </a:lvl1pPr>
      <a:lvl2pPr marL="685800" indent="-228600" algn="l" defTabSz="914400" rtl="0" eaLnBrk="1" latinLnBrk="0" hangingPunct="1">
        <a:lnSpc>
          <a:spcPct val="100000"/>
        </a:lnSpc>
        <a:spcBef>
          <a:spcPts val="0"/>
        </a:spcBef>
        <a:spcAft>
          <a:spcPts val="600"/>
        </a:spcAft>
        <a:buFont typeface="Symbol" panose="05050102010706020507" pitchFamily="18" charset="2"/>
        <a:buChar char="-"/>
        <a:defRPr sz="1600" kern="1200">
          <a:solidFill>
            <a:schemeClr val="bg1"/>
          </a:solidFill>
          <a:latin typeface="+mn-lt"/>
          <a:ea typeface="+mn-ea"/>
          <a:cs typeface="+mn-cs"/>
        </a:defRPr>
      </a:lvl2pPr>
      <a:lvl3pPr marL="11430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bg1"/>
          </a:solidFill>
          <a:latin typeface="+mn-lt"/>
          <a:ea typeface="+mn-ea"/>
          <a:cs typeface="+mn-cs"/>
        </a:defRPr>
      </a:lvl3pPr>
      <a:lvl4pPr marL="16002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bg1"/>
          </a:solidFill>
          <a:latin typeface="+mn-lt"/>
          <a:ea typeface="+mn-ea"/>
          <a:cs typeface="+mn-cs"/>
        </a:defRPr>
      </a:lvl4pPr>
      <a:lvl5pPr marL="20574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9" pos="3840">
          <p15:clr>
            <a:srgbClr val="F26B43"/>
          </p15:clr>
        </p15:guide>
        <p15:guide id="10" orient="horz" pos="216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hyperlink" Target="http://www.kolada.se/"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rotWithShape="1">
          <a:blip r:embed="rId2" cstate="screen">
            <a:extLst>
              <a:ext uri="{28A0092B-C50C-407E-A947-70E740481C1C}">
                <a14:useLocalDpi xmlns:a14="http://schemas.microsoft.com/office/drawing/2010/main"/>
              </a:ext>
            </a:extLst>
          </a:blip>
          <a:srcRect r="2994"/>
          <a:stretch/>
        </p:blipFill>
        <p:spPr>
          <a:xfrm>
            <a:off x="-1" y="0"/>
            <a:ext cx="10423093" cy="6858000"/>
          </a:xfrm>
          <a:prstGeom prst="rect">
            <a:avLst/>
          </a:prstGeom>
        </p:spPr>
      </p:pic>
    </p:spTree>
    <p:extLst>
      <p:ext uri="{BB962C8B-B14F-4D97-AF65-F5344CB8AC3E}">
        <p14:creationId xmlns:p14="http://schemas.microsoft.com/office/powerpoint/2010/main" val="269201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rgbClr val="92D050"/>
                </a:solidFill>
              </a:rPr>
              <a:t>Mål 2022: Hållbart och uthålligt</a:t>
            </a:r>
            <a:endParaRPr lang="sv-SE" dirty="0">
              <a:solidFill>
                <a:srgbClr val="92D050"/>
              </a:solidFill>
            </a:endParaRPr>
          </a:p>
        </p:txBody>
      </p:sp>
      <p:sp>
        <p:nvSpPr>
          <p:cNvPr id="3" name="Platshållare för innehåll 2"/>
          <p:cNvSpPr>
            <a:spLocks noGrp="1"/>
          </p:cNvSpPr>
          <p:nvPr>
            <p:ph idx="1"/>
          </p:nvPr>
        </p:nvSpPr>
        <p:spPr/>
        <p:txBody>
          <a:bodyPr/>
          <a:lstStyle/>
          <a:p>
            <a:r>
              <a:rPr lang="sv-SE" dirty="0"/>
              <a:t>Medellivslängden ska öka över tid, skillnader mellan olika grupper ska minska.</a:t>
            </a:r>
          </a:p>
          <a:p>
            <a:r>
              <a:rPr lang="sv-SE" dirty="0"/>
              <a:t>Färre barn och unga ska leva i ekonomiskt utsatta hushåll (minska med minst 2 procentenheter).</a:t>
            </a:r>
          </a:p>
          <a:p>
            <a:r>
              <a:rPr lang="sv-SE" dirty="0"/>
              <a:t>Fler personer i åldrarna 16-84 år ska uppge att de upplever en god hälsa (öka med minst 3 procentenheter). </a:t>
            </a:r>
          </a:p>
          <a:p>
            <a:r>
              <a:rPr lang="sv-SE" dirty="0"/>
              <a:t>Fler personer i åldrarna 16-84 år ska uppge att de litar på andra människor (öka med minst 2 procentenheter). </a:t>
            </a:r>
          </a:p>
          <a:p>
            <a:endParaRPr lang="sv-SE" dirty="0"/>
          </a:p>
        </p:txBody>
      </p:sp>
    </p:spTree>
    <p:extLst>
      <p:ext uri="{BB962C8B-B14F-4D97-AF65-F5344CB8AC3E}">
        <p14:creationId xmlns:p14="http://schemas.microsoft.com/office/powerpoint/2010/main" val="383696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969612" y="1977078"/>
            <a:ext cx="9608400" cy="1965600"/>
          </a:xfrm>
        </p:spPr>
        <p:txBody>
          <a:bodyPr/>
          <a:lstStyle/>
          <a:p>
            <a:r>
              <a:rPr lang="sv-SE" dirty="0">
                <a:solidFill>
                  <a:srgbClr val="92D050"/>
                </a:solidFill>
              </a:rPr>
              <a:t>Strategi för hälsa</a:t>
            </a:r>
          </a:p>
        </p:txBody>
      </p:sp>
      <p:sp>
        <p:nvSpPr>
          <p:cNvPr id="4" name="Rektangel 3"/>
          <p:cNvSpPr/>
          <p:nvPr/>
        </p:nvSpPr>
        <p:spPr>
          <a:xfrm>
            <a:off x="4503234" y="3091079"/>
            <a:ext cx="2176966" cy="338554"/>
          </a:xfrm>
          <a:prstGeom prst="rect">
            <a:avLst/>
          </a:prstGeom>
        </p:spPr>
        <p:txBody>
          <a:bodyPr wrap="square">
            <a:spAutoFit/>
          </a:bodyPr>
          <a:lstStyle/>
          <a:p>
            <a:pPr>
              <a:buClr>
                <a:srgbClr val="92D050"/>
              </a:buClr>
              <a:buSzPct val="100000"/>
            </a:pPr>
            <a:r>
              <a:rPr lang="sv-SE" sz="1600" b="1" dirty="0"/>
              <a:t>Skola</a:t>
            </a:r>
          </a:p>
        </p:txBody>
      </p:sp>
      <p:sp>
        <p:nvSpPr>
          <p:cNvPr id="5" name="Rektangel 4"/>
          <p:cNvSpPr/>
          <p:nvPr/>
        </p:nvSpPr>
        <p:spPr>
          <a:xfrm>
            <a:off x="4511824" y="4199554"/>
            <a:ext cx="3755876" cy="338554"/>
          </a:xfrm>
          <a:prstGeom prst="rect">
            <a:avLst/>
          </a:prstGeom>
        </p:spPr>
        <p:txBody>
          <a:bodyPr wrap="square">
            <a:spAutoFit/>
          </a:bodyPr>
          <a:lstStyle/>
          <a:p>
            <a:r>
              <a:rPr lang="sv-SE" sz="1600" b="1" dirty="0"/>
              <a:t>Hälso- och sjukvård</a:t>
            </a:r>
          </a:p>
        </p:txBody>
      </p:sp>
      <p:sp>
        <p:nvSpPr>
          <p:cNvPr id="11" name="Rektangel 10"/>
          <p:cNvSpPr/>
          <p:nvPr/>
        </p:nvSpPr>
        <p:spPr>
          <a:xfrm>
            <a:off x="4511824" y="3467640"/>
            <a:ext cx="2523976" cy="338554"/>
          </a:xfrm>
          <a:prstGeom prst="rect">
            <a:avLst/>
          </a:prstGeom>
        </p:spPr>
        <p:txBody>
          <a:bodyPr wrap="square">
            <a:spAutoFit/>
          </a:bodyPr>
          <a:lstStyle/>
          <a:p>
            <a:r>
              <a:rPr lang="sv-SE" sz="1600" b="1" dirty="0"/>
              <a:t>Socialtjänst</a:t>
            </a:r>
          </a:p>
        </p:txBody>
      </p:sp>
      <p:sp>
        <p:nvSpPr>
          <p:cNvPr id="12" name="Rektangel 11"/>
          <p:cNvSpPr/>
          <p:nvPr/>
        </p:nvSpPr>
        <p:spPr>
          <a:xfrm>
            <a:off x="4503234" y="3827401"/>
            <a:ext cx="2663676" cy="338554"/>
          </a:xfrm>
          <a:prstGeom prst="rect">
            <a:avLst/>
          </a:prstGeom>
        </p:spPr>
        <p:txBody>
          <a:bodyPr wrap="square">
            <a:spAutoFit/>
          </a:bodyPr>
          <a:lstStyle/>
          <a:p>
            <a:r>
              <a:rPr lang="sv-SE" sz="1600" b="1" dirty="0"/>
              <a:t>Vård och omsorg</a:t>
            </a:r>
          </a:p>
        </p:txBody>
      </p:sp>
      <p:sp>
        <p:nvSpPr>
          <p:cNvPr id="13" name="Ellips 12"/>
          <p:cNvSpPr>
            <a:spLocks noChangeAspect="1"/>
          </p:cNvSpPr>
          <p:nvPr/>
        </p:nvSpPr>
        <p:spPr>
          <a:xfrm>
            <a:off x="4405543" y="3201725"/>
            <a:ext cx="108000" cy="108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4" name="Ellips 13"/>
          <p:cNvSpPr>
            <a:spLocks noChangeAspect="1"/>
          </p:cNvSpPr>
          <p:nvPr/>
        </p:nvSpPr>
        <p:spPr>
          <a:xfrm>
            <a:off x="4408639" y="3577601"/>
            <a:ext cx="108000" cy="108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5" name="Ellips 14"/>
          <p:cNvSpPr>
            <a:spLocks noChangeAspect="1"/>
          </p:cNvSpPr>
          <p:nvPr/>
        </p:nvSpPr>
        <p:spPr>
          <a:xfrm>
            <a:off x="4403824" y="4314831"/>
            <a:ext cx="108000" cy="108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6" name="Ellips 15"/>
          <p:cNvSpPr>
            <a:spLocks noChangeAspect="1"/>
          </p:cNvSpPr>
          <p:nvPr/>
        </p:nvSpPr>
        <p:spPr>
          <a:xfrm>
            <a:off x="4403824" y="3942678"/>
            <a:ext cx="108000" cy="108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2999867635"/>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rgbClr val="92D050"/>
                </a:solidFill>
              </a:rPr>
              <a:t>Mål och indikatorer</a:t>
            </a:r>
            <a:endParaRPr lang="sv-SE" dirty="0">
              <a:solidFill>
                <a:srgbClr val="92D050"/>
              </a:solidFill>
            </a:endParaRPr>
          </a:p>
        </p:txBody>
      </p:sp>
      <p:sp>
        <p:nvSpPr>
          <p:cNvPr id="3" name="Platshållare för innehåll 2"/>
          <p:cNvSpPr>
            <a:spLocks noGrp="1"/>
          </p:cNvSpPr>
          <p:nvPr>
            <p:ph idx="1"/>
          </p:nvPr>
        </p:nvSpPr>
        <p:spPr/>
        <p:txBody>
          <a:bodyPr/>
          <a:lstStyle/>
          <a:p>
            <a:pPr marL="216000" indent="-216000">
              <a:spcAft>
                <a:spcPts val="300"/>
              </a:spcAft>
              <a:buClr>
                <a:srgbClr val="92D050"/>
              </a:buClr>
              <a:buSzPct val="107000"/>
              <a:buFont typeface="Wingdings" charset="2"/>
              <a:buChar char="§"/>
            </a:pPr>
            <a:r>
              <a:rPr lang="sv-SE" dirty="0"/>
              <a:t>Områden som speglar hälsa,</a:t>
            </a:r>
          </a:p>
          <a:p>
            <a:pPr marL="432000" indent="-216000">
              <a:spcAft>
                <a:spcPts val="300"/>
              </a:spcAft>
              <a:buClr>
                <a:srgbClr val="92D050"/>
              </a:buClr>
              <a:buSzPct val="100000"/>
              <a:buFont typeface="Wingdings" charset="2"/>
              <a:buChar char="§"/>
            </a:pPr>
            <a:r>
              <a:rPr lang="sv-SE" sz="1600" dirty="0"/>
              <a:t>där välfärdstjänster kan bidra till skillnad och</a:t>
            </a:r>
          </a:p>
          <a:p>
            <a:pPr marL="432000" indent="-216000">
              <a:spcAft>
                <a:spcPts val="900"/>
              </a:spcAft>
              <a:buClr>
                <a:srgbClr val="92D050"/>
              </a:buClr>
              <a:buSzPct val="100000"/>
              <a:buFont typeface="Wingdings" charset="2"/>
              <a:buChar char="§"/>
            </a:pPr>
            <a:r>
              <a:rPr lang="sv-SE" sz="1600" dirty="0"/>
              <a:t>samverkan krävs för att lyckas.</a:t>
            </a:r>
          </a:p>
          <a:p>
            <a:pPr marL="216000" indent="-216000">
              <a:spcBef>
                <a:spcPts val="936"/>
              </a:spcBef>
              <a:spcAft>
                <a:spcPts val="300"/>
              </a:spcAft>
              <a:buClr>
                <a:srgbClr val="92D050"/>
              </a:buClr>
              <a:buSzPct val="107000"/>
              <a:buFont typeface="Wingdings" charset="2"/>
              <a:buChar char="§"/>
            </a:pPr>
            <a:r>
              <a:rPr lang="sv-SE" dirty="0"/>
              <a:t>Nationell databas där fakta på lokal, regional och nationell nivå kan följas</a:t>
            </a:r>
            <a:r>
              <a:rPr lang="sv-SE" dirty="0" smtClean="0"/>
              <a:t>. I </a:t>
            </a:r>
            <a:r>
              <a:rPr lang="sv-SE" dirty="0" smtClean="0">
                <a:hlinkClick r:id="rId2"/>
              </a:rPr>
              <a:t>www.kolada.se</a:t>
            </a:r>
            <a:r>
              <a:rPr lang="sv-SE" dirty="0" smtClean="0"/>
              <a:t> finns en tabell som heter strategi för hälsa. Där finns indikatorerna som de ser ut i nuläget och som är under bearbetning. </a:t>
            </a:r>
          </a:p>
          <a:p>
            <a:pPr marL="216000" indent="-216000">
              <a:spcBef>
                <a:spcPts val="936"/>
              </a:spcBef>
              <a:spcAft>
                <a:spcPts val="300"/>
              </a:spcAft>
              <a:buClr>
                <a:srgbClr val="92D050"/>
              </a:buClr>
              <a:buSzPct val="107000"/>
              <a:buFont typeface="Wingdings" charset="2"/>
              <a:buChar char="§"/>
            </a:pPr>
            <a:r>
              <a:rPr lang="sv-SE" dirty="0" smtClean="0"/>
              <a:t>För </a:t>
            </a:r>
            <a:r>
              <a:rPr lang="sv-SE" dirty="0"/>
              <a:t>att förstå den ojämlika hälsan behöver analys och åtgärder grunda sig på data som är uppdelat på kön och så långt möjligt även på socioekonomiska faktorer såsom utbildning, bostadsort och födelseland. Vid uppföljning av mål är det inte bara angeläget att genomsnittet blir bättre, skillnaderna ska minska</a:t>
            </a:r>
          </a:p>
          <a:p>
            <a:pPr marL="432000" indent="-216000">
              <a:spcAft>
                <a:spcPts val="300"/>
              </a:spcAft>
              <a:buClr>
                <a:srgbClr val="92D050"/>
              </a:buClr>
              <a:buSzPct val="100000"/>
              <a:buFont typeface="Wingdings" charset="2"/>
              <a:buChar char="§"/>
            </a:pPr>
            <a:r>
              <a:rPr lang="sv-SE" sz="1600" dirty="0"/>
              <a:t>inom och mellan kommuner, </a:t>
            </a:r>
          </a:p>
          <a:p>
            <a:pPr marL="432000" indent="-216000">
              <a:spcAft>
                <a:spcPts val="300"/>
              </a:spcAft>
              <a:buClr>
                <a:srgbClr val="92D050"/>
              </a:buClr>
              <a:buSzPct val="100000"/>
              <a:buFont typeface="Wingdings" charset="2"/>
              <a:buChar char="§"/>
            </a:pPr>
            <a:r>
              <a:rPr lang="sv-SE" sz="1600" dirty="0"/>
              <a:t>inom och mellan landsting/regioner samt mellan </a:t>
            </a:r>
          </a:p>
          <a:p>
            <a:pPr marL="432000" indent="-216000">
              <a:spcAft>
                <a:spcPts val="300"/>
              </a:spcAft>
              <a:buClr>
                <a:srgbClr val="92D050"/>
              </a:buClr>
              <a:buSzPct val="100000"/>
              <a:buFont typeface="Wingdings" charset="2"/>
              <a:buChar char="§"/>
            </a:pPr>
            <a:r>
              <a:rPr lang="sv-SE" sz="1600" dirty="0"/>
              <a:t>olika grupper, kön </a:t>
            </a:r>
            <a:r>
              <a:rPr lang="sv-SE" sz="1600" dirty="0" err="1"/>
              <a:t>etc</a:t>
            </a:r>
            <a:endParaRPr lang="sv-SE" sz="1600" dirty="0"/>
          </a:p>
          <a:p>
            <a:endParaRPr lang="sv-SE" dirty="0"/>
          </a:p>
        </p:txBody>
      </p:sp>
    </p:spTree>
    <p:extLst>
      <p:ext uri="{BB962C8B-B14F-4D97-AF65-F5344CB8AC3E}">
        <p14:creationId xmlns:p14="http://schemas.microsoft.com/office/powerpoint/2010/main" val="28334894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96347" y="281253"/>
            <a:ext cx="9609825" cy="1231392"/>
          </a:xfrm>
        </p:spPr>
        <p:txBody>
          <a:bodyPr/>
          <a:lstStyle/>
          <a:p>
            <a:r>
              <a:rPr lang="sv-SE" dirty="0" smtClean="0">
                <a:solidFill>
                  <a:srgbClr val="92D050"/>
                </a:solidFill>
              </a:rPr>
              <a:t>Strategi för hälsa – övergripande </a:t>
            </a:r>
            <a:r>
              <a:rPr lang="sv-SE" dirty="0" smtClean="0">
                <a:solidFill>
                  <a:srgbClr val="92D050"/>
                </a:solidFill>
              </a:rPr>
              <a:t>mål</a:t>
            </a:r>
            <a:endParaRPr lang="sv-SE" dirty="0">
              <a:solidFill>
                <a:srgbClr val="92D050"/>
              </a:solidFill>
            </a:endParaRPr>
          </a:p>
        </p:txBody>
      </p:sp>
      <p:pic>
        <p:nvPicPr>
          <p:cNvPr id="4" name="B066C33D-69C1-43B2-8D38-BBA06126FABF" descr="7E3590B4-95C1-42CF-9F9B-46E55F807DAB@atac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3158" y="1618879"/>
            <a:ext cx="4492488" cy="5001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9895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rgbClr val="92D050"/>
                </a:solidFill>
              </a:rPr>
              <a:t>Mål 2022: God och jämlik hälsa</a:t>
            </a:r>
            <a:br>
              <a:rPr lang="sv-SE" dirty="0" smtClean="0">
                <a:solidFill>
                  <a:srgbClr val="92D050"/>
                </a:solidFill>
              </a:rPr>
            </a:br>
            <a:r>
              <a:rPr lang="sv-SE" dirty="0" smtClean="0">
                <a:solidFill>
                  <a:srgbClr val="92D050"/>
                </a:solidFill>
              </a:rPr>
              <a:t>- barn och unga</a:t>
            </a:r>
            <a:endParaRPr lang="sv-SE" dirty="0">
              <a:solidFill>
                <a:srgbClr val="92D050"/>
              </a:solidFill>
            </a:endParaRPr>
          </a:p>
        </p:txBody>
      </p:sp>
      <p:sp>
        <p:nvSpPr>
          <p:cNvPr id="3" name="Platshållare för innehåll 2"/>
          <p:cNvSpPr>
            <a:spLocks noGrp="1"/>
          </p:cNvSpPr>
          <p:nvPr>
            <p:ph idx="1"/>
          </p:nvPr>
        </p:nvSpPr>
        <p:spPr/>
        <p:txBody>
          <a:bodyPr/>
          <a:lstStyle/>
          <a:p>
            <a:pPr lvl="0"/>
            <a:r>
              <a:rPr lang="sv-SE" dirty="0"/>
              <a:t>Färre små barn ska utsättas för tobaksrök i hemmet. (minska med minst 2 procentenheter). </a:t>
            </a:r>
          </a:p>
          <a:p>
            <a:pPr lvl="0"/>
            <a:r>
              <a:rPr lang="sv-SE" dirty="0"/>
              <a:t>Färre 3-åriga barn ska ha karies (kariesfrihet ska öka med minst 2 procentenheter). </a:t>
            </a:r>
          </a:p>
          <a:p>
            <a:pPr lvl="0"/>
            <a:r>
              <a:rPr lang="sv-SE" dirty="0"/>
              <a:t>Fler elever i årkurs 9 ska vara behöriga till gymnasiet (öka med minst 2 procentenheter). </a:t>
            </a:r>
          </a:p>
          <a:p>
            <a:endParaRPr lang="sv-SE" dirty="0"/>
          </a:p>
        </p:txBody>
      </p:sp>
    </p:spTree>
    <p:extLst>
      <p:ext uri="{BB962C8B-B14F-4D97-AF65-F5344CB8AC3E}">
        <p14:creationId xmlns:p14="http://schemas.microsoft.com/office/powerpoint/2010/main" val="13908212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rgbClr val="92D050"/>
                </a:solidFill>
              </a:rPr>
              <a:t>Mål 2022: God och jämlik hälsa</a:t>
            </a:r>
            <a:br>
              <a:rPr lang="sv-SE" dirty="0" smtClean="0">
                <a:solidFill>
                  <a:srgbClr val="92D050"/>
                </a:solidFill>
              </a:rPr>
            </a:br>
            <a:r>
              <a:rPr lang="sv-SE" dirty="0" smtClean="0">
                <a:solidFill>
                  <a:srgbClr val="92D050"/>
                </a:solidFill>
              </a:rPr>
              <a:t>- leva livet - hela livet</a:t>
            </a:r>
            <a:endParaRPr lang="sv-SE" dirty="0">
              <a:solidFill>
                <a:srgbClr val="92D050"/>
              </a:solidFill>
            </a:endParaRPr>
          </a:p>
        </p:txBody>
      </p:sp>
      <p:sp>
        <p:nvSpPr>
          <p:cNvPr id="3" name="Platshållare för innehåll 2"/>
          <p:cNvSpPr>
            <a:spLocks noGrp="1"/>
          </p:cNvSpPr>
          <p:nvPr>
            <p:ph idx="1"/>
          </p:nvPr>
        </p:nvSpPr>
        <p:spPr/>
        <p:txBody>
          <a:bodyPr/>
          <a:lstStyle/>
          <a:p>
            <a:pPr lvl="0"/>
            <a:r>
              <a:rPr lang="sv-SE" dirty="0"/>
              <a:t>Fler gymnasieelever ska ta examen (öka med minst 3 procentenheter).</a:t>
            </a:r>
          </a:p>
          <a:p>
            <a:pPr lvl="0"/>
            <a:r>
              <a:rPr lang="sv-SE" dirty="0"/>
              <a:t>Fler barn som varit placerade ska som 20-åringar ha avslutat treårigt gymnasium (öka med minst 4 procentenheter).</a:t>
            </a:r>
          </a:p>
          <a:p>
            <a:pPr lvl="0"/>
            <a:r>
              <a:rPr lang="sv-SE" dirty="0"/>
              <a:t>Fler nyanlända i arbete eller studier 90 dagar efter etableringsuppdraget (öka med minst 7 procentenheter).</a:t>
            </a:r>
          </a:p>
          <a:p>
            <a:pPr lvl="0"/>
            <a:r>
              <a:rPr lang="sv-SE" dirty="0"/>
              <a:t>Minska andelen unga som varken studerar eller arbetar (minska med 2 procentenheter). </a:t>
            </a:r>
          </a:p>
          <a:p>
            <a:pPr lvl="0"/>
            <a:r>
              <a:rPr lang="sv-SE" dirty="0"/>
              <a:t>Minska andelen som har en stillasittande fritid (minska med minst 5 procentenheter). </a:t>
            </a:r>
          </a:p>
          <a:p>
            <a:pPr lvl="0"/>
            <a:r>
              <a:rPr lang="sv-SE" dirty="0"/>
              <a:t>Minska antalet äldre som drabbas av fallskador (minska antalet fallskador bland individer 80+ år med 10/1000 invånare). </a:t>
            </a:r>
          </a:p>
          <a:p>
            <a:endParaRPr lang="sv-SE" dirty="0"/>
          </a:p>
        </p:txBody>
      </p:sp>
    </p:spTree>
    <p:extLst>
      <p:ext uri="{BB962C8B-B14F-4D97-AF65-F5344CB8AC3E}">
        <p14:creationId xmlns:p14="http://schemas.microsoft.com/office/powerpoint/2010/main" val="1614542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rgbClr val="92D050"/>
                </a:solidFill>
              </a:rPr>
              <a:t>Mål 2022: God kvalitet</a:t>
            </a:r>
            <a:endParaRPr lang="sv-SE" dirty="0">
              <a:solidFill>
                <a:srgbClr val="92D050"/>
              </a:solidFill>
            </a:endParaRPr>
          </a:p>
        </p:txBody>
      </p:sp>
      <p:sp>
        <p:nvSpPr>
          <p:cNvPr id="3" name="Platshållare för innehåll 2"/>
          <p:cNvSpPr>
            <a:spLocks noGrp="1"/>
          </p:cNvSpPr>
          <p:nvPr>
            <p:ph idx="1"/>
          </p:nvPr>
        </p:nvSpPr>
        <p:spPr/>
        <p:txBody>
          <a:bodyPr/>
          <a:lstStyle/>
          <a:p>
            <a:r>
              <a:rPr lang="sv-SE" b="1" dirty="0"/>
              <a:t>Elevupplevelser åk 5 - en bättre skolmiljö </a:t>
            </a:r>
          </a:p>
          <a:p>
            <a:pPr lvl="0"/>
            <a:r>
              <a:rPr lang="sv-SE" dirty="0"/>
              <a:t>Fler elever ska känna sig trygga i skolan (öka med minst 2 procentenheter.) </a:t>
            </a:r>
          </a:p>
          <a:p>
            <a:pPr lvl="0"/>
            <a:r>
              <a:rPr lang="sv-SE" dirty="0"/>
              <a:t>Fler elever ska känna att de får hjälp i skolan när de behöver det (öka med minst 2 procentenheter).</a:t>
            </a:r>
          </a:p>
          <a:p>
            <a:pPr lvl="0"/>
            <a:r>
              <a:rPr lang="sv-SE" dirty="0"/>
              <a:t>Fler elever ska känna att skolarbetet gör dem så nyfikna att de får lust att lära sig mer (öka med minst 2 procentenheter). </a:t>
            </a:r>
          </a:p>
          <a:p>
            <a:endParaRPr lang="sv-SE" dirty="0"/>
          </a:p>
        </p:txBody>
      </p:sp>
    </p:spTree>
    <p:extLst>
      <p:ext uri="{BB962C8B-B14F-4D97-AF65-F5344CB8AC3E}">
        <p14:creationId xmlns:p14="http://schemas.microsoft.com/office/powerpoint/2010/main" val="4130035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rgbClr val="92D050"/>
                </a:solidFill>
              </a:rPr>
              <a:t>Mål 2022: God kvalitet</a:t>
            </a:r>
            <a:endParaRPr lang="sv-SE" dirty="0">
              <a:solidFill>
                <a:srgbClr val="92D050"/>
              </a:solidFill>
            </a:endParaRPr>
          </a:p>
        </p:txBody>
      </p:sp>
      <p:sp>
        <p:nvSpPr>
          <p:cNvPr id="3" name="Platshållare för innehåll 2"/>
          <p:cNvSpPr>
            <a:spLocks noGrp="1"/>
          </p:cNvSpPr>
          <p:nvPr>
            <p:ph idx="1"/>
          </p:nvPr>
        </p:nvSpPr>
        <p:spPr/>
        <p:txBody>
          <a:bodyPr/>
          <a:lstStyle/>
          <a:p>
            <a:r>
              <a:rPr lang="sv-SE" b="1" dirty="0"/>
              <a:t>Brukarupplevelser inom omsorgen ska bli mer positiv</a:t>
            </a:r>
          </a:p>
          <a:p>
            <a:pPr lvl="0"/>
            <a:r>
              <a:rPr lang="sv-SE" dirty="0"/>
              <a:t>Fler brukare i hemtjänsten och äldreomsorgen ska ha en positiv upplevelse kring bemötande, förtroende och trygghet (öka med minst 3 procentenheter). </a:t>
            </a:r>
          </a:p>
          <a:p>
            <a:pPr lvl="0"/>
            <a:r>
              <a:rPr lang="sv-SE" dirty="0"/>
              <a:t>Fler brukare i individ- och familjeomsorgen ska uppleva en förbättrad situation efter kontakt med Socialtjänsten (öka med minst 2 procentenheter). </a:t>
            </a:r>
          </a:p>
          <a:p>
            <a:pPr lvl="0"/>
            <a:r>
              <a:rPr lang="sv-SE" dirty="0"/>
              <a:t>Fler brukare inom funktionshinderområdet ska uppleva att de får bestämma om saker som är viktiga för dem i sin dagliga verksamhet (öka med 2 procentenheter).</a:t>
            </a:r>
          </a:p>
          <a:p>
            <a:endParaRPr lang="sv-SE" dirty="0"/>
          </a:p>
        </p:txBody>
      </p:sp>
    </p:spTree>
    <p:extLst>
      <p:ext uri="{BB962C8B-B14F-4D97-AF65-F5344CB8AC3E}">
        <p14:creationId xmlns:p14="http://schemas.microsoft.com/office/powerpoint/2010/main" val="1992904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rgbClr val="92D050"/>
                </a:solidFill>
              </a:rPr>
              <a:t>Mål 2022: God kvalitet</a:t>
            </a:r>
            <a:endParaRPr lang="sv-SE" dirty="0">
              <a:solidFill>
                <a:srgbClr val="92D050"/>
              </a:solidFill>
            </a:endParaRPr>
          </a:p>
        </p:txBody>
      </p:sp>
      <p:sp>
        <p:nvSpPr>
          <p:cNvPr id="3" name="Platshållare för innehåll 2"/>
          <p:cNvSpPr>
            <a:spLocks noGrp="1"/>
          </p:cNvSpPr>
          <p:nvPr>
            <p:ph idx="1"/>
          </p:nvPr>
        </p:nvSpPr>
        <p:spPr/>
        <p:txBody>
          <a:bodyPr/>
          <a:lstStyle/>
          <a:p>
            <a:r>
              <a:rPr lang="sv-SE" b="1" dirty="0"/>
              <a:t>Patientupplevelser inom primärvård - ökad kvalitet</a:t>
            </a:r>
          </a:p>
          <a:p>
            <a:pPr lvl="0"/>
            <a:r>
              <a:rPr lang="sv-SE" dirty="0"/>
              <a:t>Fler patienter ska uppleva bättre kvalitet vad avser kontinuitet och koordinering (öka med minst 2 procentenheter). </a:t>
            </a:r>
          </a:p>
          <a:p>
            <a:pPr lvl="0"/>
            <a:r>
              <a:rPr lang="sv-SE" dirty="0"/>
              <a:t>Fler patienter ska uppleva bättre kvalitet vad avser respekt och bemötande (öka med minst 2 procentenheter). </a:t>
            </a:r>
          </a:p>
          <a:p>
            <a:pPr lvl="0"/>
            <a:r>
              <a:rPr lang="sv-SE" dirty="0"/>
              <a:t>Fler patienter ska uppleva bättre kvalitet vad avser emotionellt stöd; att personalen/behandlaren var aktiv och lyhörd, tillgänglig och stödjande (öka med minst 2 procentenheter).</a:t>
            </a:r>
          </a:p>
          <a:p>
            <a:endParaRPr lang="sv-SE" dirty="0"/>
          </a:p>
        </p:txBody>
      </p:sp>
    </p:spTree>
    <p:extLst>
      <p:ext uri="{BB962C8B-B14F-4D97-AF65-F5344CB8AC3E}">
        <p14:creationId xmlns:p14="http://schemas.microsoft.com/office/powerpoint/2010/main" val="1831983717"/>
      </p:ext>
    </p:extLst>
  </p:cSld>
  <p:clrMapOvr>
    <a:masterClrMapping/>
  </p:clrMapOvr>
</p:sld>
</file>

<file path=ppt/theme/theme1.xml><?xml version="1.0" encoding="utf-8"?>
<a:theme xmlns:a="http://schemas.openxmlformats.org/drawingml/2006/main" name="SKL PPT">
  <a:themeElements>
    <a:clrScheme name="SKL 2017">
      <a:dk1>
        <a:sysClr val="windowText" lastClr="000000"/>
      </a:dk1>
      <a:lt1>
        <a:sysClr val="window" lastClr="FFFFFF"/>
      </a:lt1>
      <a:dk2>
        <a:srgbClr val="6A605A"/>
      </a:dk2>
      <a:lt2>
        <a:srgbClr val="D7D1CA"/>
      </a:lt2>
      <a:accent1>
        <a:srgbClr val="E6460A"/>
      </a:accent1>
      <a:accent2>
        <a:srgbClr val="FFBE0A"/>
      </a:accent2>
      <a:accent3>
        <a:srgbClr val="F39325"/>
      </a:accent3>
      <a:accent4>
        <a:srgbClr val="D7D1CA"/>
      </a:accent4>
      <a:accent5>
        <a:srgbClr val="8D8179"/>
      </a:accent5>
      <a:accent6>
        <a:srgbClr val="6A605A"/>
      </a:accent6>
      <a:hlink>
        <a:srgbClr val="0563C1"/>
      </a:hlink>
      <a:folHlink>
        <a:srgbClr val="954F72"/>
      </a:folHlink>
    </a:clrScheme>
    <a:fontScheme name="SKL PP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L PPT 2017 - kopia.potx" id="{4C235305-D824-4B25-BB04-4F6412D50AA4}" vid="{61CF23B4-FBFB-40C1-B3D4-006776942EC0}"/>
    </a:ext>
  </a:extLst>
</a:theme>
</file>

<file path=ppt/theme/theme2.xml><?xml version="1.0" encoding="utf-8"?>
<a:theme xmlns:a="http://schemas.openxmlformats.org/drawingml/2006/main" name="Vit SKL PPT">
  <a:themeElements>
    <a:clrScheme name="SKL PPT">
      <a:dk1>
        <a:sysClr val="windowText" lastClr="000000"/>
      </a:dk1>
      <a:lt1>
        <a:sysClr val="window" lastClr="FFFFFF"/>
      </a:lt1>
      <a:dk2>
        <a:srgbClr val="44546A"/>
      </a:dk2>
      <a:lt2>
        <a:srgbClr val="E7E6E6"/>
      </a:lt2>
      <a:accent1>
        <a:srgbClr val="E6460A"/>
      </a:accent1>
      <a:accent2>
        <a:srgbClr val="FFBE0A"/>
      </a:accent2>
      <a:accent3>
        <a:srgbClr val="F39325"/>
      </a:accent3>
      <a:accent4>
        <a:srgbClr val="D7D1CA"/>
      </a:accent4>
      <a:accent5>
        <a:srgbClr val="8D8179"/>
      </a:accent5>
      <a:accent6>
        <a:srgbClr val="6A605A"/>
      </a:accent6>
      <a:hlink>
        <a:srgbClr val="0563C1"/>
      </a:hlink>
      <a:folHlink>
        <a:srgbClr val="954F72"/>
      </a:folHlink>
    </a:clrScheme>
    <a:fontScheme name="SKL PP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L PPT 2017 - kopia.potx" id="{4C235305-D824-4B25-BB04-4F6412D50AA4}" vid="{5CF48263-8110-4E85-86B6-8C097C9908AA}"/>
    </a:ext>
  </a:extLst>
</a:theme>
</file>

<file path=ppt/theme/theme3.xml><?xml version="1.0" encoding="utf-8"?>
<a:theme xmlns:a="http://schemas.openxmlformats.org/drawingml/2006/main" name="Inledningsbilder">
  <a:themeElements>
    <a:clrScheme name="SKL PPT">
      <a:dk1>
        <a:sysClr val="windowText" lastClr="000000"/>
      </a:dk1>
      <a:lt1>
        <a:sysClr val="window" lastClr="FFFFFF"/>
      </a:lt1>
      <a:dk2>
        <a:srgbClr val="44546A"/>
      </a:dk2>
      <a:lt2>
        <a:srgbClr val="E7E6E6"/>
      </a:lt2>
      <a:accent1>
        <a:srgbClr val="E6460A"/>
      </a:accent1>
      <a:accent2>
        <a:srgbClr val="FFBE0A"/>
      </a:accent2>
      <a:accent3>
        <a:srgbClr val="F39325"/>
      </a:accent3>
      <a:accent4>
        <a:srgbClr val="D7D1CA"/>
      </a:accent4>
      <a:accent5>
        <a:srgbClr val="8D8179"/>
      </a:accent5>
      <a:accent6>
        <a:srgbClr val="6A605A"/>
      </a:accent6>
      <a:hlink>
        <a:srgbClr val="0563C1"/>
      </a:hlink>
      <a:folHlink>
        <a:srgbClr val="954F72"/>
      </a:folHlink>
    </a:clrScheme>
    <a:fontScheme name="SKL PP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L PPT 2017 - kopia.potx" id="{4C235305-D824-4B25-BB04-4F6412D50AA4}" vid="{64E5283D-0E50-43D5-9D89-99D7FC26FC97}"/>
    </a:ext>
  </a:extLst>
</a:theme>
</file>

<file path=ppt/theme/theme4.xml><?xml version="1.0" encoding="utf-8"?>
<a:theme xmlns:a="http://schemas.openxmlformats.org/drawingml/2006/main" name="SKL PPT Mörk">
  <a:themeElements>
    <a:clrScheme name="SKL PPT">
      <a:dk1>
        <a:sysClr val="windowText" lastClr="000000"/>
      </a:dk1>
      <a:lt1>
        <a:sysClr val="window" lastClr="FFFFFF"/>
      </a:lt1>
      <a:dk2>
        <a:srgbClr val="6A605A"/>
      </a:dk2>
      <a:lt2>
        <a:srgbClr val="D7D1CA"/>
      </a:lt2>
      <a:accent1>
        <a:srgbClr val="E6460A"/>
      </a:accent1>
      <a:accent2>
        <a:srgbClr val="FFBE0A"/>
      </a:accent2>
      <a:accent3>
        <a:srgbClr val="F39325"/>
      </a:accent3>
      <a:accent4>
        <a:srgbClr val="D7D1CA"/>
      </a:accent4>
      <a:accent5>
        <a:srgbClr val="8D8179"/>
      </a:accent5>
      <a:accent6>
        <a:srgbClr val="6A605A"/>
      </a:accent6>
      <a:hlink>
        <a:srgbClr val="0563C1"/>
      </a:hlink>
      <a:folHlink>
        <a:srgbClr val="954F72"/>
      </a:folHlink>
    </a:clrScheme>
    <a:fontScheme name="SKL PP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L PPT 2017 - kopia.potx" id="{4C235305-D824-4B25-BB04-4F6412D50AA4}" vid="{7D6AEFEA-E6B3-4FA1-B8D2-F8CAEDFD904E}"/>
    </a:ext>
  </a:extLst>
</a:theme>
</file>

<file path=ppt/theme/theme5.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SKL vit</Template>
  <TotalTime>345</TotalTime>
  <Words>556</Words>
  <Application>Microsoft Office PowerPoint</Application>
  <PresentationFormat>Bredbild</PresentationFormat>
  <Paragraphs>46</Paragraphs>
  <Slides>10</Slides>
  <Notes>0</Notes>
  <HiddenSlides>0</HiddenSlides>
  <MMClips>0</MMClips>
  <ScaleCrop>false</ScaleCrop>
  <HeadingPairs>
    <vt:vector size="6" baseType="variant">
      <vt:variant>
        <vt:lpstr>Använt teckensnitt</vt:lpstr>
      </vt:variant>
      <vt:variant>
        <vt:i4>4</vt:i4>
      </vt:variant>
      <vt:variant>
        <vt:lpstr>Tema</vt:lpstr>
      </vt:variant>
      <vt:variant>
        <vt:i4>4</vt:i4>
      </vt:variant>
      <vt:variant>
        <vt:lpstr>Bildrubriker</vt:lpstr>
      </vt:variant>
      <vt:variant>
        <vt:i4>10</vt:i4>
      </vt:variant>
    </vt:vector>
  </HeadingPairs>
  <TitlesOfParts>
    <vt:vector size="18" baseType="lpstr">
      <vt:lpstr>Arial</vt:lpstr>
      <vt:lpstr>Calibri</vt:lpstr>
      <vt:lpstr>Symbol</vt:lpstr>
      <vt:lpstr>Wingdings</vt:lpstr>
      <vt:lpstr>SKL PPT</vt:lpstr>
      <vt:lpstr>Vit SKL PPT</vt:lpstr>
      <vt:lpstr>Inledningsbilder</vt:lpstr>
      <vt:lpstr>SKL PPT Mörk</vt:lpstr>
      <vt:lpstr>PowerPoint-presentation</vt:lpstr>
      <vt:lpstr>Strategi för hälsa</vt:lpstr>
      <vt:lpstr>Mål och indikatorer</vt:lpstr>
      <vt:lpstr>Strategi för hälsa – övergripande mål</vt:lpstr>
      <vt:lpstr>Mål 2022: God och jämlik hälsa - barn och unga</vt:lpstr>
      <vt:lpstr>Mål 2022: God och jämlik hälsa - leva livet - hela livet</vt:lpstr>
      <vt:lpstr>Mål 2022: God kvalitet</vt:lpstr>
      <vt:lpstr>Mål 2022: God kvalitet</vt:lpstr>
      <vt:lpstr>Mål 2022: God kvalitet</vt:lpstr>
      <vt:lpstr>Mål 2022: Hållbart och uthålligt</vt:lpstr>
    </vt:vector>
  </TitlesOfParts>
  <Company>Sverige Kommuner och Landsting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Forsberg Ulrika</dc:creator>
  <cp:lastModifiedBy>Forsberg Ulrika</cp:lastModifiedBy>
  <cp:revision>38</cp:revision>
  <dcterms:created xsi:type="dcterms:W3CDTF">2017-09-27T09:46:07Z</dcterms:created>
  <dcterms:modified xsi:type="dcterms:W3CDTF">2017-12-18T16:12:47Z</dcterms:modified>
</cp:coreProperties>
</file>